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Lst>
  <p:sldSz cy="5143500" cx="9144000"/>
  <p:notesSz cx="6858000" cy="9144000"/>
  <p:embeddedFontLst>
    <p:embeddedFont>
      <p:font typeface="Pacifico"/>
      <p:regular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8C656DD-6A08-419C-9B87-95DBF8FA03B7}">
  <a:tblStyle styleId="{18C656DD-6A08-419C-9B87-95DBF8FA03B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font" Target="fonts/Pacifico-regular.fntdata"/><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Avenir"/>
                <a:ea typeface="Avenir"/>
                <a:cs typeface="Avenir"/>
                <a:sym typeface="Avenir"/>
              </a:rPr>
              <a:t>Para substituir o logo: clique na imagem e em “Substituir imagem”.</a:t>
            </a:r>
            <a:endParaRPr>
              <a:latin typeface="Avenir"/>
              <a:ea typeface="Avenir"/>
              <a:cs typeface="Avenir"/>
              <a:sym typeface="Avenir"/>
            </a:endParaRPr>
          </a:p>
          <a:p>
            <a:pPr indent="0" lvl="0" marL="0" rtl="0" algn="l">
              <a:spcBef>
                <a:spcPts val="0"/>
              </a:spcBef>
              <a:spcAft>
                <a:spcPts val="0"/>
              </a:spcAft>
              <a:buNone/>
            </a:pPr>
            <a:r>
              <a:rPr lang="en">
                <a:latin typeface="Avenir"/>
                <a:ea typeface="Avenir"/>
                <a:cs typeface="Avenir"/>
                <a:sym typeface="Avenir"/>
              </a:rPr>
              <a:t>Atualize as cores do tema selecionando a linha nesta página e altere a cor. Uma das opções listadas será “Tema” e tem um ícone de lápis. Selecione-a e, em seguida, atualize as cores para refletir sua marca.</a:t>
            </a:r>
            <a:endParaRPr>
              <a:latin typeface="Avenir"/>
              <a:ea typeface="Avenir"/>
              <a:cs typeface="Avenir"/>
              <a:sym typeface="Aveni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598fe7bcfc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598fe7bcfc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Opção 3.</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Substitua a imagem conforme desejar.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Duplique o slide se você tiver mais de uma persona.</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5b4769870b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5b4769870b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Substitua a imagem conforme desejar</a:t>
            </a:r>
            <a:r>
              <a:rPr lang="en"/>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5bd28304ca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5bd28304ca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Atualize o logo ao selecionar a imagem e clicar em “Substituir imagem”.</a:t>
            </a:r>
            <a:endParaRPr/>
          </a:p>
          <a:p>
            <a:pPr indent="0" lvl="0" marL="0" rtl="0" algn="l">
              <a:spcBef>
                <a:spcPts val="0"/>
              </a:spcBef>
              <a:spcAft>
                <a:spcPts val="0"/>
              </a:spcAft>
              <a:buNone/>
            </a:pPr>
            <a:r>
              <a:rPr lang="en"/>
              <a:t>Inclua as características nos espaços delimitados.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5bd28304c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5bd28304c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Clique na imagem e em “Substituir imagem”.</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5bd28304ca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5bd28304ca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este slide se você já tiver criado um mood board em formato de colagem na vertical</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5bd28304ca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5bd28304ca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 este slide se você já tiver criado um mood board em formato de colagem na </a:t>
            </a:r>
            <a:r>
              <a:rPr lang="en">
                <a:solidFill>
                  <a:schemeClr val="dk1"/>
                </a:solidFill>
              </a:rPr>
              <a:t>horizontal.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5bd28304ca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5bd28304ca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Atualize com um bom exemplo do estilo de escrita da sua empresa.</a:t>
            </a:r>
            <a:endParaRPr>
              <a:solidFill>
                <a:schemeClr val="dk1"/>
              </a:solidFill>
            </a:endParaRPr>
          </a:p>
          <a:p>
            <a:pPr indent="0" lvl="0" marL="0" rtl="0" algn="l">
              <a:spcBef>
                <a:spcPts val="0"/>
              </a:spcBef>
              <a:spcAft>
                <a:spcPts val="0"/>
              </a:spcAft>
              <a:buNone/>
            </a:pPr>
            <a:r>
              <a:rPr lang="en">
                <a:solidFill>
                  <a:schemeClr val="dk1"/>
                </a:solidFill>
              </a:rPr>
              <a:t>Se você usa estilos diferentes para e-mails e redes sociais, duplique o slide para mostrar como essa variação ocorre.</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5b3d3b9685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5b3d3b9685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Substitua a imagem conforme desejar</a:t>
            </a:r>
            <a:r>
              <a:rPr lang="en"/>
              <a: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5b3d3b9685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5b3d3b9685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Para substituir o logo: clique na imagem e em “Substituir imagem”.</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5b3d3b9685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5b3d3b9685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Para substituir o logotipo e a logomarca: clique na imagem e em “Substituir imagem”.</a:t>
            </a:r>
            <a:endParaRPr>
              <a:solidFill>
                <a:schemeClr val="dk1"/>
              </a:solidFill>
            </a:endParaRPr>
          </a:p>
          <a:p>
            <a:pPr indent="0" lvl="0" marL="0" rtl="0" algn="l">
              <a:spcBef>
                <a:spcPts val="0"/>
              </a:spcBef>
              <a:spcAft>
                <a:spcPts val="0"/>
              </a:spcAft>
              <a:buNone/>
            </a:pPr>
            <a:r>
              <a:rPr lang="en">
                <a:solidFill>
                  <a:schemeClr val="dk1"/>
                </a:solidFill>
              </a:rPr>
              <a:t>Use este slide para explicar a história por trás de ambos os elementos.</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5b3d3b9685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5b3d3b968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venir"/>
                <a:ea typeface="Avenir"/>
                <a:cs typeface="Avenir"/>
                <a:sym typeface="Avenir"/>
              </a:rPr>
              <a:t>Decida se o logotipo aparecerá em cada página. Para remover ou substituir o logo: Slide → Editar tema, depois clique na imagem e em substituir imagem.</a:t>
            </a:r>
            <a:endParaRPr>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a:latin typeface="Avenir"/>
                <a:ea typeface="Avenir"/>
                <a:cs typeface="Avenir"/>
                <a:sym typeface="Avenir"/>
              </a:rPr>
              <a:t>Se optar por editar a fonte do guia de estilo para combinar com sua empresa, faça isso no slide mestre alterando as fontes de título e corpo separadamente.</a:t>
            </a:r>
            <a:endParaRPr>
              <a:latin typeface="Avenir"/>
              <a:ea typeface="Avenir"/>
              <a:cs typeface="Avenir"/>
              <a:sym typeface="Avenir"/>
            </a:endParaRPr>
          </a:p>
          <a:p>
            <a:pPr indent="0" lvl="0" marL="0" rtl="0" algn="l">
              <a:spcBef>
                <a:spcPts val="0"/>
              </a:spcBef>
              <a:spcAft>
                <a:spcPts val="0"/>
              </a:spcAft>
              <a:buNone/>
            </a:pPr>
            <a:r>
              <a:rPr lang="en">
                <a:latin typeface="Avenir"/>
                <a:ea typeface="Avenir"/>
                <a:cs typeface="Avenir"/>
                <a:sym typeface="Avenir"/>
              </a:rPr>
              <a:t>Atualize os números das páginas após finalizar o documento.</a:t>
            </a:r>
            <a:endParaRPr>
              <a:latin typeface="Avenir"/>
              <a:ea typeface="Avenir"/>
              <a:cs typeface="Avenir"/>
              <a:sym typeface="Aveni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5b3d3b9685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5b3d3b9685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Para substituir o logo: clique na imagem e em “Substituir imagem”.</a:t>
            </a:r>
            <a:endParaRPr>
              <a:solidFill>
                <a:schemeClr val="dk1"/>
              </a:solidFill>
            </a:endParaRPr>
          </a:p>
          <a:p>
            <a:pPr indent="0" lvl="0" marL="0" rtl="0" algn="l">
              <a:spcBef>
                <a:spcPts val="0"/>
              </a:spcBef>
              <a:spcAft>
                <a:spcPts val="0"/>
              </a:spcAft>
              <a:buNone/>
            </a:pPr>
            <a:r>
              <a:rPr lang="en">
                <a:solidFill>
                  <a:schemeClr val="dk1"/>
                </a:solidFill>
              </a:rPr>
              <a:t>Remova o slide se você não tiver opções de logo horizontal e vertical.</a:t>
            </a:r>
            <a:endParaRPr>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5b3d3b9685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5b3d3b9685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Para substituir o logo: clique na imagem e em “Substituir imagem”.</a:t>
            </a:r>
            <a:endParaRPr>
              <a:solidFill>
                <a:schemeClr val="dk1"/>
              </a:solidFill>
            </a:endParaRPr>
          </a:p>
          <a:p>
            <a:pPr indent="0" lvl="0" marL="0" rtl="0" algn="l">
              <a:spcBef>
                <a:spcPts val="0"/>
              </a:spcBef>
              <a:spcAft>
                <a:spcPts val="0"/>
              </a:spcAft>
              <a:buNone/>
            </a:pPr>
            <a:r>
              <a:rPr lang="en">
                <a:solidFill>
                  <a:schemeClr val="dk1"/>
                </a:solidFill>
              </a:rPr>
              <a:t>Os exemplos negativos de mudar a cor e distorcer precisam ser reaplicados assim que a imagem for substituída. A recoloração é encontrada em Opções de formatação → Novas cores. A distorção é aplicada diretamente à imagem.</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5b3d3b9685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5b3d3b9685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Use o número de slides necessário para explicar as diversas possibilidades de aplicação incorreta.</a:t>
            </a:r>
            <a:endParaRPr>
              <a:solidFill>
                <a:schemeClr val="dk1"/>
              </a:solidFill>
            </a:endParaRPr>
          </a:p>
          <a:p>
            <a:pPr indent="0" lvl="0" marL="0" rtl="0" algn="l">
              <a:spcBef>
                <a:spcPts val="0"/>
              </a:spcBef>
              <a:spcAft>
                <a:spcPts val="0"/>
              </a:spcAft>
              <a:buNone/>
            </a:pPr>
            <a:r>
              <a:rPr lang="en">
                <a:solidFill>
                  <a:schemeClr val="dk1"/>
                </a:solidFill>
              </a:rPr>
              <a:t>Para substituir o logo: clique na imagem e em “Substituir imagem”.</a:t>
            </a:r>
            <a:endParaRPr>
              <a:solidFill>
                <a:schemeClr val="dk1"/>
              </a:solidFill>
            </a:endParaRPr>
          </a:p>
          <a:p>
            <a:pPr indent="0" lvl="0" marL="0" rtl="0" algn="l">
              <a:spcBef>
                <a:spcPts val="0"/>
              </a:spcBef>
              <a:spcAft>
                <a:spcPts val="0"/>
              </a:spcAft>
              <a:buNone/>
            </a:pPr>
            <a:r>
              <a:rPr lang="en">
                <a:solidFill>
                  <a:schemeClr val="dk1"/>
                </a:solidFill>
              </a:rPr>
              <a:t>Os exemplos negativos de mudar a cor e distorcer precisam ser reaplicados assim que a imagem for substituída. A recoloração é encontrada em Opções de formatação → Novas cores. A distorção é aplicada diretamente à imagem.</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5b3d3b9685_0_2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5b3d3b9685_0_2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Escolha um elemento específico do seu logotipo (normalmente a altura das letras) que se tornará o equivalente ao tamanho do espaço livre.</a:t>
            </a:r>
            <a:endParaRPr>
              <a:solidFill>
                <a:schemeClr val="dk1"/>
              </a:solidFill>
            </a:endParaRPr>
          </a:p>
          <a:p>
            <a:pPr indent="0" lvl="0" marL="0" rtl="0" algn="l">
              <a:spcBef>
                <a:spcPts val="0"/>
              </a:spcBef>
              <a:spcAft>
                <a:spcPts val="0"/>
              </a:spcAft>
              <a:buNone/>
            </a:pPr>
            <a:r>
              <a:rPr lang="en">
                <a:solidFill>
                  <a:schemeClr val="dk1"/>
                </a:solidFill>
              </a:rPr>
              <a:t>Para substituir o logo: clique na imagem e em "Substituir imagem".</a:t>
            </a:r>
            <a:r>
              <a:rPr lang="en">
                <a:solidFill>
                  <a:schemeClr val="dk1"/>
                </a:solidFill>
              </a:rPr>
              <a:t> </a:t>
            </a:r>
            <a:r>
              <a:rPr lang="en">
                <a:solidFill>
                  <a:schemeClr val="dk1"/>
                </a:solidFill>
              </a:rPr>
              <a:t>Se o seu símbolo for o marcador de espaço livre, use este slide e substitua cada símbolo pelo da sua marca. Altere o tamanho da caixa externa para combinar com o espaço livre.</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598fe7bcfc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598fe7bcfc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Layout alternativo para quando uma das letras é o espaço livre.</a:t>
            </a:r>
            <a:endParaRPr>
              <a:solidFill>
                <a:schemeClr val="dk1"/>
              </a:solidFill>
            </a:endParaRPr>
          </a:p>
          <a:p>
            <a:pPr indent="0" lvl="0" marL="0" rtl="0" algn="l">
              <a:spcBef>
                <a:spcPts val="0"/>
              </a:spcBef>
              <a:spcAft>
                <a:spcPts val="0"/>
              </a:spcAft>
              <a:buNone/>
            </a:pPr>
            <a:r>
              <a:rPr lang="en">
                <a:solidFill>
                  <a:schemeClr val="dk1"/>
                </a:solidFill>
              </a:rPr>
              <a:t>Para substituir o logo: clique na imagem e em “Substituir imagem”</a:t>
            </a:r>
            <a:r>
              <a:rPr lang="en">
                <a:solidFill>
                  <a:schemeClr val="dk1"/>
                </a:solidFill>
              </a:rPr>
              <a:t>. Substitua </a:t>
            </a:r>
            <a:r>
              <a:rPr lang="en">
                <a:solidFill>
                  <a:schemeClr val="dk1"/>
                </a:solidFill>
              </a:rPr>
              <a:t>a letra marcadora de espaço livre pela sua (com sua fonte). Altere o tamanho da caixa externa para combinar com o espaço livre.</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5b4769870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5b4769870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Para substituir o logo: clique na imagem e em “Substituir imagem”.</a:t>
            </a:r>
            <a:endParaRPr>
              <a:solidFill>
                <a:schemeClr val="dk1"/>
              </a:solidFill>
            </a:endParaRPr>
          </a:p>
          <a:p>
            <a:pPr indent="0" lvl="0" marL="0" rtl="0" algn="l">
              <a:spcBef>
                <a:spcPts val="0"/>
              </a:spcBef>
              <a:spcAft>
                <a:spcPts val="0"/>
              </a:spcAft>
              <a:buNone/>
            </a:pPr>
            <a:r>
              <a:rPr lang="en">
                <a:solidFill>
                  <a:schemeClr val="dk1"/>
                </a:solidFill>
              </a:rPr>
              <a:t>Selecione e atualize o tamanho mínimo</a:t>
            </a:r>
            <a:r>
              <a:rPr lang="en">
                <a:solidFill>
                  <a:schemeClr val="dk1"/>
                </a:solidFill>
              </a:rPr>
              <a:t>.</a:t>
            </a: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5b4769870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5b4769870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Possibilidade de substituir </a:t>
            </a:r>
            <a:r>
              <a:rPr lang="en"/>
              <a:t>a imagem conforme desejar.</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5b4769870b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5b4769870b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Atualize as cores do tema selecionando qualquer linha ou quadro nesta página e altere a cor. Uma das opções listadas será “Tema” e terá um ícone de lápis. Selecione-a e, em seguida, atualize as cores para refletir sua marca.</a:t>
            </a:r>
            <a:endParaRPr/>
          </a:p>
          <a:p>
            <a:pPr indent="0" lvl="0" marL="0" rtl="0" algn="l">
              <a:spcBef>
                <a:spcPts val="0"/>
              </a:spcBef>
              <a:spcAft>
                <a:spcPts val="0"/>
              </a:spcAft>
              <a:buNone/>
            </a:pPr>
            <a:r>
              <a:rPr lang="en">
                <a:solidFill>
                  <a:schemeClr val="dk1"/>
                </a:solidFill>
              </a:rPr>
              <a:t>Atualize as informações sobre cada amostra de cor (nome da cor, código RGB hexadecimal e valores de impressão CMYK).</a:t>
            </a:r>
            <a:endParaRPr>
              <a:solidFill>
                <a:schemeClr val="dk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5b4769870b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5b4769870b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Atualize as cores do tema selecionando qualquer linha ou quadro nesta página e altere a cor. Uma das opções listadas será “Tema” e terá um ícone de lápis. Selecione-a e, em seguida, atualize as cores para refletir sua marca.</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Atualize as informações sobre cada amostra de cor (nome da cor, código RGB hexadecimal e valores de impressão CMYK).</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5bd28304ca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5bd28304ca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Se você definiu gradientes, pode mostrá-los aqui. Se não for necessário, exclua este slide.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Edite a “Cor de preenchimento”, </a:t>
            </a:r>
            <a:r>
              <a:rPr lang="en">
                <a:solidFill>
                  <a:schemeClr val="dk1"/>
                </a:solidFill>
              </a:rPr>
              <a:t>selecione “Gradiente” e escolha “Personalizado”</a:t>
            </a:r>
            <a:r>
              <a:rPr lang="en">
                <a:solidFill>
                  <a:schemeClr val="dk1"/>
                </a:solidFill>
              </a:rPr>
              <a:t>. Q</a:t>
            </a:r>
            <a:r>
              <a:rPr lang="en">
                <a:solidFill>
                  <a:schemeClr val="dk1"/>
                </a:solidFill>
              </a:rPr>
              <a:t>uaisquer temas ou outras cores que você tenha adicionado estarão disponíveis no painel de gradiente.</a:t>
            </a:r>
            <a:endParaRPr>
              <a:solidFill>
                <a:schemeClr val="dk1"/>
              </a:solidFill>
            </a:endParaRPr>
          </a:p>
          <a:p>
            <a:pPr indent="0" lvl="0" marL="0" rtl="0" algn="l">
              <a:spcBef>
                <a:spcPts val="0"/>
              </a:spcBef>
              <a:spcAft>
                <a:spcPts val="0"/>
              </a:spcAft>
              <a:buNone/>
            </a:pPr>
            <a:r>
              <a:rPr lang="en">
                <a:solidFill>
                  <a:schemeClr val="dk1"/>
                </a:solidFill>
              </a:rPr>
              <a:t>Você pode selecionar gradientes radiais e lineares, além de adicionar pontos.</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5b3d3b9685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5b3d3b9685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venir"/>
                <a:ea typeface="Avenir"/>
                <a:cs typeface="Avenir"/>
                <a:sym typeface="Avenir"/>
              </a:rPr>
              <a:t>Substitua a imagem conforme desejar</a:t>
            </a:r>
            <a:r>
              <a:rPr lang="en">
                <a:latin typeface="Avenir"/>
                <a:ea typeface="Avenir"/>
                <a:cs typeface="Avenir"/>
                <a:sym typeface="Avenir"/>
              </a:rPr>
              <a:t>.</a:t>
            </a:r>
            <a:endParaRPr>
              <a:latin typeface="Avenir"/>
              <a:ea typeface="Avenir"/>
              <a:cs typeface="Avenir"/>
              <a:sym typeface="Aveni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5b4769870b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5b4769870b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Mude as caixas coloridas para refletir as cores da marca.</a:t>
            </a:r>
            <a:endParaRPr>
              <a:solidFill>
                <a:schemeClr val="dk1"/>
              </a:solidFill>
            </a:endParaRPr>
          </a:p>
          <a:p>
            <a:pPr indent="0" lvl="0" marL="0" rtl="0" algn="l">
              <a:spcBef>
                <a:spcPts val="0"/>
              </a:spcBef>
              <a:spcAft>
                <a:spcPts val="0"/>
              </a:spcAft>
              <a:buNone/>
            </a:pPr>
            <a:r>
              <a:rPr lang="en">
                <a:solidFill>
                  <a:schemeClr val="dk1"/>
                </a:solidFill>
              </a:rPr>
              <a:t>Atualize as informações sobre cada amostra de cor (nome da cor, código RGB hexadecimal e valores de impressão CMYK).</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5b4769870b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5b4769870b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Mude as caixas coloridas para refletir as cores da marca.</a:t>
            </a:r>
            <a:endParaRPr>
              <a:solidFill>
                <a:schemeClr val="dk1"/>
              </a:solidFill>
            </a:endParaRPr>
          </a:p>
          <a:p>
            <a:pPr indent="0" lvl="0" marL="0" rtl="0" algn="l">
              <a:spcBef>
                <a:spcPts val="0"/>
              </a:spcBef>
              <a:spcAft>
                <a:spcPts val="0"/>
              </a:spcAft>
              <a:buNone/>
            </a:pPr>
            <a:r>
              <a:rPr lang="en">
                <a:solidFill>
                  <a:schemeClr val="dk1"/>
                </a:solidFill>
              </a:rPr>
              <a:t>Atualize as informações sobre cada amostra de cor (nome da cor, código RGB hexadecimal e valores de impressão CMYK).</a:t>
            </a:r>
            <a:endParaRPr>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5b4769870b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5b4769870b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Opção de substituir a imagem conforme desejar.</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5b4769870b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6" name="Google Shape;476;g5b4769870b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Use este slide se você tem apenas uma fonte, ou então várias fontes da mesma família. Isso significa que os títulos e texto normal estão todos na mesma família de fontes, mesmo que um elemento apareça em negrito e o outro não.</a:t>
            </a:r>
            <a:endParaRPr>
              <a:solidFill>
                <a:schemeClr val="dk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5b4769870b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5b4769870b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Use este slide se você tiver duas ou mais fontes em sua identidade visual. Esta é a fonte principal para os títulos.</a:t>
            </a: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5b4769870b_0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5b4769870b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Use este slide se você tiver duas ou mais fontes em sua identidade visual.</a:t>
            </a:r>
            <a:r>
              <a:rPr lang="en">
                <a:solidFill>
                  <a:schemeClr val="dk1"/>
                </a:solidFill>
              </a:rPr>
              <a:t> Esta é a fonte principal para o texto do corpo. Duplique este slide se você usar uma terceira fonte.</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5b4769870b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5b4769870b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Use este slide se você tiver fontes diferentes na web e no Microsoft Office por motivos de compatibilidade.</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5b4769870b_0_1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5b4769870b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Use este slide para mostrar quaisquer usos específicos das fontes que estão em conformidade com a identidade visual.</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5b4769870b_0_2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5b4769870b_0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Use este slide para mostrar quaisquer usos específicos inadequados das fontes.</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598fe7bcfc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598fe7bcfc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Substitua a imagem conforme desejar</a:t>
            </a:r>
            <a:r>
              <a:rPr lang="en"/>
              <a: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5b3d3b9685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5b3d3b9685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venir"/>
                <a:ea typeface="Avenir"/>
                <a:cs typeface="Avenir"/>
                <a:sym typeface="Avenir"/>
              </a:rPr>
              <a:t>Layout primário</a:t>
            </a:r>
            <a:endParaRPr>
              <a:latin typeface="Avenir"/>
              <a:ea typeface="Avenir"/>
              <a:cs typeface="Avenir"/>
              <a:sym typeface="Aveni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5bd28304ca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0" name="Google Shape;570;g5bd28304ca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Mostre exemplos positivos e negativos de quaisquer imagens de apoio criadas para sua empresa. Elas podem ser um padrão, gráfico ou alguma aplicação do seu símbolo. Se necessário, mostre qualquer uso incorreto.</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598fe7bcfc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598fe7bcfc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Mostre o uso incorreto de imagens de apoio criados da sua empresa</a:t>
            </a: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5bd28304ca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5bd28304ca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Substitua por quaisquer imagens de fundo que tenham sido definidas para sua empresa.</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5bd28304ca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5bd28304ca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Substitua a imagem conforme desejar</a:t>
            </a:r>
            <a:r>
              <a:rPr lang="en"/>
              <a:t>.</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5bd28304ca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5bd28304ca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venir"/>
                <a:ea typeface="Avenir"/>
                <a:cs typeface="Avenir"/>
                <a:sym typeface="Avenir"/>
              </a:rPr>
              <a:t>Clique no mockup do site e substitua a imagem.</a:t>
            </a:r>
            <a:endParaRPr>
              <a:solidFill>
                <a:schemeClr val="dk1"/>
              </a:solidFill>
              <a:latin typeface="Avenir"/>
              <a:ea typeface="Avenir"/>
              <a:cs typeface="Avenir"/>
              <a:sym typeface="Aveni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5bd28304ca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5bd28304ca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venir"/>
                <a:ea typeface="Avenir"/>
                <a:cs typeface="Avenir"/>
                <a:sym typeface="Avenir"/>
              </a:rPr>
              <a:t>Substitua as telas mockup por telas do seu aplicativo.</a:t>
            </a:r>
            <a:endParaRPr>
              <a:solidFill>
                <a:schemeClr val="dk1"/>
              </a:solidFill>
              <a:latin typeface="Avenir"/>
              <a:ea typeface="Avenir"/>
              <a:cs typeface="Avenir"/>
              <a:sym typeface="Aveni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5bd28304ca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5bd28304ca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5bd28304ca_0_1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5bd28304ca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venir"/>
                <a:ea typeface="Avenir"/>
                <a:cs typeface="Avenir"/>
                <a:sym typeface="Avenir"/>
              </a:rPr>
              <a:t>Clique e substitua a imagem.</a:t>
            </a:r>
            <a:endParaRPr>
              <a:solidFill>
                <a:schemeClr val="dk1"/>
              </a:solidFill>
              <a:latin typeface="Avenir"/>
              <a:ea typeface="Avenir"/>
              <a:cs typeface="Avenir"/>
              <a:sym typeface="Aveni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5bd28304ca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5bd28304ca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venir"/>
                <a:ea typeface="Avenir"/>
                <a:cs typeface="Avenir"/>
                <a:sym typeface="Avenir"/>
              </a:rPr>
              <a:t>Clique no mockup do cartão de visita e substitua a imagem. Se as dimensões do seu cartão forem diferentes, siga o caminho: Inserir → Imagem. Selecione o arquivo de imagem do seu cartão de visita e redimensione para aproximadamente o mesmo tamanho que o exemplo. Em seguida, redimensione também a caixa branca com borda cinza no guia de estilo para combinar e posicione-a atrás.</a:t>
            </a:r>
            <a:endParaRPr>
              <a:solidFill>
                <a:schemeClr val="dk1"/>
              </a:solidFill>
              <a:latin typeface="Avenir"/>
              <a:ea typeface="Avenir"/>
              <a:cs typeface="Avenir"/>
              <a:sym typeface="Aveni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5bd28304ca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5bd28304ca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Layout alternativo para cartões de visita de um único lado.</a:t>
            </a:r>
            <a:endParaRPr>
              <a:solidFill>
                <a:schemeClr val="dk1"/>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Clique no mockup do cartão de visita e substitua a imagem. </a:t>
            </a:r>
            <a:r>
              <a:rPr lang="en">
                <a:solidFill>
                  <a:schemeClr val="dk1"/>
                </a:solidFill>
                <a:latin typeface="Avenir"/>
                <a:ea typeface="Avenir"/>
                <a:cs typeface="Avenir"/>
                <a:sym typeface="Avenir"/>
              </a:rPr>
              <a:t>Se as dimensões do seu cartão forem diferentes, siga o caminho: Inserir → Imagem. Selecione o arquivo de imagem do seu cartão de visita e redimensione para aproximadamente o mesmo tamanho que o exemplo. Em seguida, redimensione também a caixa branca com borda cinza no guia de estilo para combinar e posicione-a atrás.</a:t>
            </a:r>
            <a:endParaRPr>
              <a:solidFill>
                <a:schemeClr val="dk1"/>
              </a:solidFill>
              <a:latin typeface="Avenir"/>
              <a:ea typeface="Avenir"/>
              <a:cs typeface="Avenir"/>
              <a:sym typeface="Aveni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5b3d3b9685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5b3d3b9685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venir"/>
                <a:ea typeface="Avenir"/>
                <a:cs typeface="Avenir"/>
                <a:sym typeface="Avenir"/>
              </a:rPr>
              <a:t>Layout secundário</a:t>
            </a:r>
            <a:endParaRPr>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Substitua a imagem conforme desejar.</a:t>
            </a:r>
            <a:endParaRPr>
              <a:latin typeface="Avenir"/>
              <a:ea typeface="Avenir"/>
              <a:cs typeface="Avenir"/>
              <a:sym typeface="Aveni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5bd28304ca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5bd28304ca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venir"/>
                <a:ea typeface="Avenir"/>
                <a:cs typeface="Avenir"/>
                <a:sym typeface="Avenir"/>
              </a:rPr>
              <a:t>Clique no mockup do papel timbrado e substitua a imagem. Se as dimensões do seu papel timbrado forem diferentes, siga o caminho: Inserir → Imagem. Selecione o arquivo de imagem do seu papel timbrado e redimensione para aproximadamente o mesmo tamanho que o exemplo. Em seguida, redimensione também a caixa branca com borda cinza no guia de estilo para combinar e posicione-a atrás.</a:t>
            </a:r>
            <a:endParaRPr>
              <a:solidFill>
                <a:schemeClr val="dk1"/>
              </a:solidFill>
              <a:latin typeface="Avenir"/>
              <a:ea typeface="Avenir"/>
              <a:cs typeface="Avenir"/>
              <a:sym typeface="Aveni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9" name="Shape 719"/>
        <p:cNvGrpSpPr/>
        <p:nvPr/>
      </p:nvGrpSpPr>
      <p:grpSpPr>
        <a:xfrm>
          <a:off x="0" y="0"/>
          <a:ext cx="0" cy="0"/>
          <a:chOff x="0" y="0"/>
          <a:chExt cx="0" cy="0"/>
        </a:xfrm>
      </p:grpSpPr>
      <p:sp>
        <p:nvSpPr>
          <p:cNvPr id="720" name="Google Shape;720;g598fe7bcfc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1" name="Google Shape;721;g598fe7bcfc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venir"/>
                <a:ea typeface="Avenir"/>
                <a:cs typeface="Avenir"/>
                <a:sym typeface="Avenir"/>
              </a:rPr>
              <a:t>Se você tiver outros exemplos da sua marca em uso (por exemplo, itens promocionais como bonés, canetas ou uniformes da equipe), adicione-os aqui.</a:t>
            </a:r>
            <a:endParaRPr>
              <a:solidFill>
                <a:schemeClr val="dk1"/>
              </a:solidFill>
              <a:latin typeface="Avenir"/>
              <a:ea typeface="Avenir"/>
              <a:cs typeface="Avenir"/>
              <a:sym typeface="Aveni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5bd28304ca_0_2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1" name="Google Shape;731;g5bd28304ca_0_2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venir"/>
                <a:ea typeface="Avenir"/>
                <a:cs typeface="Avenir"/>
                <a:sym typeface="Avenir"/>
              </a:rPr>
              <a:t>Substitua a imagem conforme desejar</a:t>
            </a:r>
            <a:r>
              <a:rPr lang="en">
                <a:latin typeface="Avenir"/>
                <a:ea typeface="Avenir"/>
                <a:cs typeface="Avenir"/>
                <a:sym typeface="Avenir"/>
              </a:rPr>
              <a:t>.</a:t>
            </a:r>
            <a:endParaRPr>
              <a:latin typeface="Avenir"/>
              <a:ea typeface="Avenir"/>
              <a:cs typeface="Avenir"/>
              <a:sym typeface="Aveni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5b3d3b9685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5b3d3b9685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venir"/>
                <a:ea typeface="Avenir"/>
                <a:cs typeface="Avenir"/>
                <a:sym typeface="Avenir"/>
              </a:rPr>
              <a:t>Layout primário</a:t>
            </a:r>
            <a:endParaRPr>
              <a:latin typeface="Avenir"/>
              <a:ea typeface="Avenir"/>
              <a:cs typeface="Avenir"/>
              <a:sym typeface="Aveni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5b3d3b9685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5b3d3b9685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venir"/>
                <a:ea typeface="Avenir"/>
                <a:cs typeface="Avenir"/>
                <a:sym typeface="Avenir"/>
              </a:rPr>
              <a:t>Layout secundário</a:t>
            </a:r>
            <a:endParaRPr>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Substitua a imagem conforme desejar.</a:t>
            </a:r>
            <a:endParaRPr>
              <a:latin typeface="Avenir"/>
              <a:ea typeface="Avenir"/>
              <a:cs typeface="Avenir"/>
              <a:sym typeface="Aveni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5b3d3b9685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5b3d3b9685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Opção 1.</a:t>
            </a:r>
            <a:endParaRPr>
              <a:solidFill>
                <a:schemeClr val="dk1"/>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Substitua a imagem conforme desejar.</a:t>
            </a:r>
            <a:endParaRPr>
              <a:solidFill>
                <a:schemeClr val="dk1"/>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Duplique o slide se você tiver mais de uma persona.</a:t>
            </a:r>
            <a:endParaRPr>
              <a:solidFill>
                <a:schemeClr val="dk1"/>
              </a:solidFill>
              <a:latin typeface="Avenir"/>
              <a:ea typeface="Avenir"/>
              <a:cs typeface="Avenir"/>
              <a:sym typeface="Aveni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598fe7bcf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598fe7bcf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Opção 2.</a:t>
            </a:r>
            <a:endParaRPr>
              <a:solidFill>
                <a:schemeClr val="dk1"/>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Substitua a imagem conforme desejar.</a:t>
            </a:r>
            <a:endParaRPr>
              <a:solidFill>
                <a:schemeClr val="dk1"/>
              </a:solidFill>
              <a:latin typeface="Avenir"/>
              <a:ea typeface="Avenir"/>
              <a:cs typeface="Avenir"/>
              <a:sym typeface="Avenir"/>
            </a:endParaRPr>
          </a:p>
          <a:p>
            <a:pPr indent="0" lvl="0" marL="0" rtl="0" algn="l">
              <a:spcBef>
                <a:spcPts val="0"/>
              </a:spcBef>
              <a:spcAft>
                <a:spcPts val="0"/>
              </a:spcAft>
              <a:buClr>
                <a:schemeClr val="dk1"/>
              </a:buClr>
              <a:buSzPts val="1100"/>
              <a:buFont typeface="Arial"/>
              <a:buNone/>
            </a:pPr>
            <a:r>
              <a:rPr lang="en">
                <a:solidFill>
                  <a:schemeClr val="dk1"/>
                </a:solidFill>
                <a:latin typeface="Avenir"/>
                <a:ea typeface="Avenir"/>
                <a:cs typeface="Avenir"/>
                <a:sym typeface="Avenir"/>
              </a:rPr>
              <a:t>Duplique o slide se você tiver mais de uma persona.</a:t>
            </a:r>
            <a:endParaRPr>
              <a:solidFill>
                <a:schemeClr val="dk1"/>
              </a:solidFill>
              <a:latin typeface="Avenir"/>
              <a:ea typeface="Avenir"/>
              <a:cs typeface="Avenir"/>
              <a:sym typeface="Aveni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Font typeface="Avenir"/>
              <a:buNone/>
              <a:defRPr b="1" sz="5200">
                <a:latin typeface="Avenir"/>
                <a:ea typeface="Avenir"/>
                <a:cs typeface="Avenir"/>
                <a:sym typeface="Avenir"/>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 name="Google Shape;15;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Font typeface="Avenir"/>
              <a:buNone/>
              <a:defRPr sz="2800">
                <a:latin typeface="Avenir"/>
                <a:ea typeface="Avenir"/>
                <a:cs typeface="Avenir"/>
                <a:sym typeface="Avenir"/>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6" name="Google Shape;16;p2"/>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4" name="Google Shape;54;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5" name="Google Shape;55;p11"/>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56" name="Google Shape;56;p11"/>
          <p:cNvCxnSpPr/>
          <p:nvPr/>
        </p:nvCxnSpPr>
        <p:spPr>
          <a:xfrm>
            <a:off x="3042400" y="2775325"/>
            <a:ext cx="2910000" cy="153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12"/>
          <p:cNvSpPr txBox="1"/>
          <p:nvPr>
            <p:ph idx="12" type="sldNum"/>
          </p:nvPr>
        </p:nvSpPr>
        <p:spPr>
          <a:xfrm>
            <a:off x="8472458" y="4749892"/>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20" name="Google Shape;20;p3"/>
          <p:cNvCxnSpPr/>
          <p:nvPr/>
        </p:nvCxnSpPr>
        <p:spPr>
          <a:xfrm>
            <a:off x="2777175" y="2864850"/>
            <a:ext cx="2910000" cy="153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lt1"/>
        </a:solidFill>
      </p:bgPr>
    </p:bg>
    <p:spTree>
      <p:nvGrpSpPr>
        <p:cNvPr id="21" name="Shape 21"/>
        <p:cNvGrpSpPr/>
        <p:nvPr/>
      </p:nvGrpSpPr>
      <p:grpSpPr>
        <a:xfrm>
          <a:off x="0" y="0"/>
          <a:ext cx="0" cy="0"/>
          <a:chOff x="0" y="0"/>
          <a:chExt cx="0" cy="0"/>
        </a:xfrm>
      </p:grpSpPr>
      <p:sp>
        <p:nvSpPr>
          <p:cNvPr id="22" name="Google Shape;22;p4"/>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4"/>
          <p:cNvSpPr txBox="1"/>
          <p:nvPr>
            <p:ph idx="1" type="body"/>
          </p:nvPr>
        </p:nvSpPr>
        <p:spPr>
          <a:xfrm>
            <a:off x="311700" y="1152475"/>
            <a:ext cx="6942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4" name="Google Shape;24;p4"/>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25" name="Google Shape;25;p4"/>
          <p:cNvCxnSpPr/>
          <p:nvPr/>
        </p:nvCxnSpPr>
        <p:spPr>
          <a:xfrm>
            <a:off x="389475" y="795525"/>
            <a:ext cx="2910000" cy="153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p5"/>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31" name="Google Shape;31;p5"/>
          <p:cNvCxnSpPr/>
          <p:nvPr/>
        </p:nvCxnSpPr>
        <p:spPr>
          <a:xfrm>
            <a:off x="389475" y="795525"/>
            <a:ext cx="2910000" cy="153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6"/>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6"/>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35" name="Google Shape;35;p6"/>
          <p:cNvCxnSpPr/>
          <p:nvPr/>
        </p:nvCxnSpPr>
        <p:spPr>
          <a:xfrm>
            <a:off x="389475" y="795525"/>
            <a:ext cx="2910000" cy="153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8" name="Google Shape;38;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9" name="Google Shape;39;p7"/>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 name="Shape 40"/>
        <p:cNvGrpSpPr/>
        <p:nvPr/>
      </p:nvGrpSpPr>
      <p:grpSpPr>
        <a:xfrm>
          <a:off x="0" y="0"/>
          <a:ext cx="0" cy="0"/>
          <a:chOff x="0" y="0"/>
          <a:chExt cx="0" cy="0"/>
        </a:xfrm>
      </p:grpSpPr>
      <p:sp>
        <p:nvSpPr>
          <p:cNvPr id="41" name="Google Shape;41;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2" name="Google Shape;42;p8"/>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6" name="Google Shape;46;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7" name="Google Shape;47;p9"/>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48" name="Google Shape;48;p9"/>
          <p:cNvCxnSpPr/>
          <p:nvPr/>
        </p:nvCxnSpPr>
        <p:spPr>
          <a:xfrm>
            <a:off x="833100" y="2751625"/>
            <a:ext cx="2910000" cy="153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400"/>
              <a:buNone/>
              <a:defRPr/>
            </a:lvl1pPr>
          </a:lstStyle>
          <a:p/>
        </p:txBody>
      </p:sp>
      <p:sp>
        <p:nvSpPr>
          <p:cNvPr id="51" name="Google Shape;51;p10"/>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5F8FA"/>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228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Avenir"/>
              <a:buNone/>
              <a:defRPr b="1" sz="2800">
                <a:solidFill>
                  <a:schemeClr val="dk1"/>
                </a:solidFill>
                <a:latin typeface="Avenir"/>
                <a:ea typeface="Avenir"/>
                <a:cs typeface="Avenir"/>
                <a:sym typeface="Avenir"/>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Avenir"/>
              <a:buChar char="➔"/>
              <a:defRPr>
                <a:solidFill>
                  <a:schemeClr val="dk1"/>
                </a:solidFill>
                <a:latin typeface="Avenir"/>
                <a:ea typeface="Avenir"/>
                <a:cs typeface="Avenir"/>
                <a:sym typeface="Avenir"/>
              </a:defRPr>
            </a:lvl1pPr>
            <a:lvl2pPr indent="-317500" lvl="1" marL="9144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2pPr>
            <a:lvl3pPr indent="-317500" lvl="2" marL="13716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3pPr>
            <a:lvl4pPr indent="-317500" lvl="3" marL="18288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4pPr>
            <a:lvl5pPr indent="-317500" lvl="4" marL="22860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5pPr>
            <a:lvl6pPr indent="-317500" lvl="5" marL="27432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6pPr>
            <a:lvl7pPr indent="-317500" lvl="6" marL="32004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7pPr>
            <a:lvl8pPr indent="-317500" lvl="7" marL="3657600">
              <a:lnSpc>
                <a:spcPct val="115000"/>
              </a:lnSpc>
              <a:spcBef>
                <a:spcPts val="1600"/>
              </a:spcBef>
              <a:spcAft>
                <a:spcPts val="0"/>
              </a:spcAft>
              <a:buClr>
                <a:schemeClr val="dk1"/>
              </a:buClr>
              <a:buSzPts val="1400"/>
              <a:buFont typeface="Avenir"/>
              <a:buChar char="◆"/>
              <a:defRPr>
                <a:solidFill>
                  <a:schemeClr val="dk1"/>
                </a:solidFill>
                <a:latin typeface="Avenir"/>
                <a:ea typeface="Avenir"/>
                <a:cs typeface="Avenir"/>
                <a:sym typeface="Avenir"/>
              </a:defRPr>
            </a:lvl8pPr>
            <a:lvl9pPr indent="-317500" lvl="8" marL="4114800">
              <a:lnSpc>
                <a:spcPct val="115000"/>
              </a:lnSpc>
              <a:spcBef>
                <a:spcPts val="1600"/>
              </a:spcBef>
              <a:spcAft>
                <a:spcPts val="1600"/>
              </a:spcAft>
              <a:buClr>
                <a:schemeClr val="dk1"/>
              </a:buClr>
              <a:buSzPts val="1400"/>
              <a:buFont typeface="Avenir"/>
              <a:buChar char="●"/>
              <a:defRPr>
                <a:solidFill>
                  <a:schemeClr val="dk1"/>
                </a:solidFill>
                <a:latin typeface="Avenir"/>
                <a:ea typeface="Avenir"/>
                <a:cs typeface="Avenir"/>
                <a:sym typeface="Avenir"/>
              </a:defRPr>
            </a:lvl9pPr>
          </a:lstStyle>
          <a:p/>
        </p:txBody>
      </p:sp>
      <p:sp>
        <p:nvSpPr>
          <p:cNvPr id="8" name="Google Shape;8;p1"/>
          <p:cNvSpPr txBox="1"/>
          <p:nvPr>
            <p:ph idx="12" type="sldNum"/>
          </p:nvPr>
        </p:nvSpPr>
        <p:spPr>
          <a:xfrm>
            <a:off x="8533133" y="4775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defRPr>
            </a:lvl1pPr>
            <a:lvl2pPr lvl="1" algn="r">
              <a:buNone/>
              <a:defRPr sz="1000">
                <a:solidFill>
                  <a:schemeClr val="accent3"/>
                </a:solidFill>
              </a:defRPr>
            </a:lvl2pPr>
            <a:lvl3pPr lvl="2" algn="r">
              <a:buNone/>
              <a:defRPr sz="1000">
                <a:solidFill>
                  <a:schemeClr val="accent3"/>
                </a:solidFill>
              </a:defRPr>
            </a:lvl3pPr>
            <a:lvl4pPr lvl="3" algn="r">
              <a:buNone/>
              <a:defRPr sz="1000">
                <a:solidFill>
                  <a:schemeClr val="accent3"/>
                </a:solidFill>
              </a:defRPr>
            </a:lvl4pPr>
            <a:lvl5pPr lvl="4" algn="r">
              <a:buNone/>
              <a:defRPr sz="1000">
                <a:solidFill>
                  <a:schemeClr val="accent3"/>
                </a:solidFill>
              </a:defRPr>
            </a:lvl5pPr>
            <a:lvl6pPr lvl="5" algn="r">
              <a:buNone/>
              <a:defRPr sz="1000">
                <a:solidFill>
                  <a:schemeClr val="accent3"/>
                </a:solidFill>
              </a:defRPr>
            </a:lvl6pPr>
            <a:lvl7pPr lvl="6" algn="r">
              <a:buNone/>
              <a:defRPr sz="1000">
                <a:solidFill>
                  <a:schemeClr val="accent3"/>
                </a:solidFill>
              </a:defRPr>
            </a:lvl7pPr>
            <a:lvl8pPr lvl="7" algn="r">
              <a:buNone/>
              <a:defRPr sz="1000">
                <a:solidFill>
                  <a:schemeClr val="accent3"/>
                </a:solidFill>
              </a:defRPr>
            </a:lvl8pPr>
            <a:lvl9pPr lvl="8" algn="r">
              <a:buNone/>
              <a:defRPr sz="1000">
                <a:solidFill>
                  <a:schemeClr val="accent3"/>
                </a:solidFil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txBox="1"/>
          <p:nvPr/>
        </p:nvSpPr>
        <p:spPr>
          <a:xfrm>
            <a:off x="7398750" y="4775225"/>
            <a:ext cx="1388100" cy="33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800">
                <a:solidFill>
                  <a:schemeClr val="dk1"/>
                </a:solidFill>
                <a:latin typeface="Avenir"/>
                <a:ea typeface="Avenir"/>
                <a:cs typeface="Avenir"/>
                <a:sym typeface="Avenir"/>
              </a:rPr>
              <a:t>Manual de Marca</a:t>
            </a:r>
            <a:endParaRPr sz="800">
              <a:solidFill>
                <a:schemeClr val="dk1"/>
              </a:solidFill>
              <a:latin typeface="Avenir"/>
              <a:ea typeface="Avenir"/>
              <a:cs typeface="Avenir"/>
              <a:sym typeface="Avenir"/>
            </a:endParaRPr>
          </a:p>
        </p:txBody>
      </p:sp>
      <p:pic>
        <p:nvPicPr>
          <p:cNvPr id="10" name="Google Shape;10;p1"/>
          <p:cNvPicPr preferRelativeResize="0"/>
          <p:nvPr/>
        </p:nvPicPr>
        <p:blipFill>
          <a:blip r:embed="rId1">
            <a:alphaModFix/>
          </a:blip>
          <a:stretch>
            <a:fillRect/>
          </a:stretch>
        </p:blipFill>
        <p:spPr>
          <a:xfrm>
            <a:off x="7436550" y="4432766"/>
            <a:ext cx="1640300" cy="294809"/>
          </a:xfrm>
          <a:prstGeom prst="rect">
            <a:avLst/>
          </a:prstGeom>
          <a:noFill/>
          <a:ln>
            <a:noFill/>
          </a:ln>
        </p:spPr>
      </p:pic>
      <p:sp>
        <p:nvSpPr>
          <p:cNvPr id="11" name="Google Shape;11;p1"/>
          <p:cNvSpPr txBox="1"/>
          <p:nvPr/>
        </p:nvSpPr>
        <p:spPr>
          <a:xfrm>
            <a:off x="8533125" y="4723900"/>
            <a:ext cx="267900" cy="33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 </a:t>
            </a:r>
            <a:endParaRPr/>
          </a:p>
        </p:txBody>
      </p:sp>
      <p:cxnSp>
        <p:nvCxnSpPr>
          <p:cNvPr id="12" name="Google Shape;12;p1"/>
          <p:cNvCxnSpPr/>
          <p:nvPr/>
        </p:nvCxnSpPr>
        <p:spPr>
          <a:xfrm>
            <a:off x="7503700" y="4751400"/>
            <a:ext cx="1506000" cy="0"/>
          </a:xfrm>
          <a:prstGeom prst="straightConnector1">
            <a:avLst/>
          </a:prstGeom>
          <a:noFill/>
          <a:ln cap="flat" cmpd="sng" w="9525">
            <a:solidFill>
              <a:schemeClr val="accent1"/>
            </a:solidFill>
            <a:prstDash val="solid"/>
            <a:round/>
            <a:headEnd len="med" w="med" type="none"/>
            <a:tailEnd len="med" w="med" type="none"/>
          </a:ln>
        </p:spPr>
      </p:cxn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3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9.jpg"/><Relationship Id="rId4" Type="http://schemas.openxmlformats.org/officeDocument/2006/relationships/image" Target="../media/image19.jpg"/><Relationship Id="rId5" Type="http://schemas.openxmlformats.org/officeDocument/2006/relationships/image" Target="../media/image29.jpg"/><Relationship Id="rId6" Type="http://schemas.openxmlformats.org/officeDocument/2006/relationships/image" Target="../media/image32.jpg"/><Relationship Id="rId7" Type="http://schemas.openxmlformats.org/officeDocument/2006/relationships/image" Target="../media/image4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10" Type="http://schemas.openxmlformats.org/officeDocument/2006/relationships/image" Target="../media/image5.png"/><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3.png"/><Relationship Id="rId7" Type="http://schemas.openxmlformats.org/officeDocument/2006/relationships/image" Target="../media/image11.png"/><Relationship Id="rId8"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15.png"/><Relationship Id="rId5" Type="http://schemas.openxmlformats.org/officeDocument/2006/relationships/image" Target="../media/image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1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2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2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9.xml"/><Relationship Id="rId3" Type="http://schemas.openxmlformats.org/officeDocument/2006/relationships/image" Target="../media/image2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14.pn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9.png"/><Relationship Id="rId7"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5.png"/><Relationship Id="rId4" Type="http://schemas.openxmlformats.org/officeDocument/2006/relationships/image" Target="../media/image21.png"/><Relationship Id="rId5" Type="http://schemas.openxmlformats.org/officeDocument/2006/relationships/image" Target="../media/image30.png"/><Relationship Id="rId6"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4.jpg"/><Relationship Id="rId4" Type="http://schemas.openxmlformats.org/officeDocument/2006/relationships/image" Target="../media/image4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3.xml"/><Relationship Id="rId3" Type="http://schemas.openxmlformats.org/officeDocument/2006/relationships/image" Target="../media/image45.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48.png"/><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1.png"/><Relationship Id="rId4" Type="http://schemas.openxmlformats.org/officeDocument/2006/relationships/image" Target="../media/image35.png"/><Relationship Id="rId5"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2.png"/><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2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37.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 Id="rId3" Type="http://schemas.openxmlformats.org/officeDocument/2006/relationships/image" Target="../media/image3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8FA"/>
        </a:solidFill>
      </p:bgPr>
    </p:bg>
    <p:spTree>
      <p:nvGrpSpPr>
        <p:cNvPr id="62" name="Shape 62"/>
        <p:cNvGrpSpPr/>
        <p:nvPr/>
      </p:nvGrpSpPr>
      <p:grpSpPr>
        <a:xfrm>
          <a:off x="0" y="0"/>
          <a:ext cx="0" cy="0"/>
          <a:chOff x="0" y="0"/>
          <a:chExt cx="0" cy="0"/>
        </a:xfrm>
      </p:grpSpPr>
      <p:sp>
        <p:nvSpPr>
          <p:cNvPr id="63" name="Google Shape;63;p13"/>
          <p:cNvSpPr/>
          <p:nvPr/>
        </p:nvSpPr>
        <p:spPr>
          <a:xfrm>
            <a:off x="0" y="-7500"/>
            <a:ext cx="9144000" cy="5143500"/>
          </a:xfrm>
          <a:prstGeom prst="rect">
            <a:avLst/>
          </a:prstGeom>
          <a:solidFill>
            <a:srgbClr val="F5F8F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3"/>
          <p:cNvSpPr txBox="1"/>
          <p:nvPr>
            <p:ph idx="4294967295" type="subTitle"/>
          </p:nvPr>
        </p:nvSpPr>
        <p:spPr>
          <a:xfrm>
            <a:off x="5890550" y="4391275"/>
            <a:ext cx="3360000" cy="624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Manual de Marca</a:t>
            </a:r>
            <a:endParaRPr>
              <a:latin typeface="Avenir"/>
              <a:ea typeface="Avenir"/>
              <a:cs typeface="Avenir"/>
              <a:sym typeface="Avenir"/>
            </a:endParaRPr>
          </a:p>
        </p:txBody>
      </p:sp>
      <p:pic>
        <p:nvPicPr>
          <p:cNvPr id="65" name="Google Shape;65;p13"/>
          <p:cNvPicPr preferRelativeResize="0"/>
          <p:nvPr/>
        </p:nvPicPr>
        <p:blipFill>
          <a:blip r:embed="rId3">
            <a:alphaModFix/>
          </a:blip>
          <a:stretch>
            <a:fillRect/>
          </a:stretch>
        </p:blipFill>
        <p:spPr>
          <a:xfrm>
            <a:off x="5860149" y="3843400"/>
            <a:ext cx="3048349" cy="547875"/>
          </a:xfrm>
          <a:prstGeom prst="rect">
            <a:avLst/>
          </a:prstGeom>
          <a:noFill/>
          <a:ln>
            <a:noFill/>
          </a:ln>
        </p:spPr>
      </p:pic>
      <p:cxnSp>
        <p:nvCxnSpPr>
          <p:cNvPr id="66" name="Google Shape;66;p13"/>
          <p:cNvCxnSpPr/>
          <p:nvPr/>
        </p:nvCxnSpPr>
        <p:spPr>
          <a:xfrm>
            <a:off x="6005175" y="4391275"/>
            <a:ext cx="2830800" cy="15000"/>
          </a:xfrm>
          <a:prstGeom prst="straightConnector1">
            <a:avLst/>
          </a:prstGeom>
          <a:noFill/>
          <a:ln cap="flat" cmpd="sng" w="19050">
            <a:solidFill>
              <a:srgbClr val="FF7A59"/>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2"/>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Buyer p</a:t>
            </a:r>
            <a:r>
              <a:rPr lang="en"/>
              <a:t>ersona</a:t>
            </a:r>
            <a:endParaRPr/>
          </a:p>
        </p:txBody>
      </p:sp>
      <p:sp>
        <p:nvSpPr>
          <p:cNvPr id="142" name="Google Shape;142;p22"/>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43" name="Google Shape;143;p22"/>
          <p:cNvPicPr preferRelativeResize="0"/>
          <p:nvPr/>
        </p:nvPicPr>
        <p:blipFill rotWithShape="1">
          <a:blip r:embed="rId3">
            <a:alphaModFix/>
          </a:blip>
          <a:srcRect b="3524" l="0" r="0" t="21484"/>
          <a:stretch/>
        </p:blipFill>
        <p:spPr>
          <a:xfrm>
            <a:off x="5471825" y="399926"/>
            <a:ext cx="3308044" cy="3721550"/>
          </a:xfrm>
          <a:prstGeom prst="rect">
            <a:avLst/>
          </a:prstGeom>
          <a:noFill/>
          <a:ln>
            <a:noFill/>
          </a:ln>
        </p:spPr>
      </p:pic>
      <p:sp>
        <p:nvSpPr>
          <p:cNvPr id="144" name="Google Shape;144;p22"/>
          <p:cNvSpPr txBox="1"/>
          <p:nvPr/>
        </p:nvSpPr>
        <p:spPr>
          <a:xfrm>
            <a:off x="311700" y="0"/>
            <a:ext cx="2031600" cy="2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Objetivo e posicionamento</a:t>
            </a:r>
            <a:endParaRPr b="1" sz="600">
              <a:solidFill>
                <a:srgbClr val="2D3E50"/>
              </a:solidFill>
              <a:latin typeface="Avenir"/>
              <a:ea typeface="Avenir"/>
              <a:cs typeface="Avenir"/>
              <a:sym typeface="Avenir"/>
            </a:endParaRPr>
          </a:p>
        </p:txBody>
      </p:sp>
      <p:graphicFrame>
        <p:nvGraphicFramePr>
          <p:cNvPr id="145" name="Google Shape;145;p22"/>
          <p:cNvGraphicFramePr/>
          <p:nvPr/>
        </p:nvGraphicFramePr>
        <p:xfrm>
          <a:off x="386975" y="1093100"/>
          <a:ext cx="3000000" cy="3000000"/>
        </p:xfrm>
        <a:graphic>
          <a:graphicData uri="http://schemas.openxmlformats.org/drawingml/2006/table">
            <a:tbl>
              <a:tblPr>
                <a:noFill/>
                <a:tableStyleId>{18C656DD-6A08-419C-9B87-95DBF8FA03B7}</a:tableStyleId>
              </a:tblPr>
              <a:tblGrid>
                <a:gridCol w="1445450"/>
                <a:gridCol w="2950600"/>
              </a:tblGrid>
              <a:tr h="285675">
                <a:tc>
                  <a:txBody>
                    <a:bodyPr/>
                    <a:lstStyle/>
                    <a:p>
                      <a:pPr indent="0" lvl="0" marL="0" rtl="0" algn="l">
                        <a:spcBef>
                          <a:spcPts val="0"/>
                        </a:spcBef>
                        <a:spcAft>
                          <a:spcPts val="0"/>
                        </a:spcAft>
                        <a:buNone/>
                      </a:pPr>
                      <a:r>
                        <a:rPr b="1" lang="en">
                          <a:solidFill>
                            <a:schemeClr val="accent1"/>
                          </a:solidFill>
                          <a:latin typeface="Avenir"/>
                          <a:ea typeface="Avenir"/>
                          <a:cs typeface="Avenir"/>
                          <a:sym typeface="Avenir"/>
                        </a:rPr>
                        <a:t>Lorem</a:t>
                      </a:r>
                      <a:r>
                        <a:rPr b="1" lang="en">
                          <a:solidFill>
                            <a:schemeClr val="accent1"/>
                          </a:solidFill>
                          <a:latin typeface="Avenir"/>
                          <a:ea typeface="Avenir"/>
                          <a:cs typeface="Avenir"/>
                          <a:sym typeface="Avenir"/>
                        </a:rPr>
                        <a:t>:</a:t>
                      </a:r>
                      <a:endParaRPr b="1">
                        <a:solidFill>
                          <a:schemeClr val="accent1"/>
                        </a:solidFill>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incididunt </a:t>
                      </a:r>
                      <a:endParaRPr>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85675">
                <a:tc>
                  <a:txBody>
                    <a:bodyPr/>
                    <a:lstStyle/>
                    <a:p>
                      <a:pPr indent="0" lvl="0" marL="0" rtl="0" algn="l">
                        <a:spcBef>
                          <a:spcPts val="0"/>
                        </a:spcBef>
                        <a:spcAft>
                          <a:spcPts val="0"/>
                        </a:spcAft>
                        <a:buNone/>
                      </a:pPr>
                      <a:r>
                        <a:rPr b="1" lang="en">
                          <a:solidFill>
                            <a:schemeClr val="accent1"/>
                          </a:solidFill>
                          <a:latin typeface="Avenir"/>
                          <a:ea typeface="Avenir"/>
                          <a:cs typeface="Avenir"/>
                          <a:sym typeface="Avenir"/>
                        </a:rPr>
                        <a:t>Ipsum</a:t>
                      </a:r>
                      <a:r>
                        <a:rPr b="1" lang="en">
                          <a:solidFill>
                            <a:schemeClr val="accent1"/>
                          </a:solidFill>
                          <a:latin typeface="Avenir"/>
                          <a:ea typeface="Avenir"/>
                          <a:cs typeface="Avenir"/>
                          <a:sym typeface="Avenir"/>
                        </a:rPr>
                        <a:t>:</a:t>
                      </a:r>
                      <a:endParaRPr b="1">
                        <a:solidFill>
                          <a:schemeClr val="accent1"/>
                        </a:solidFill>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commodo consequat</a:t>
                      </a:r>
                      <a:endParaRPr>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85675">
                <a:tc>
                  <a:txBody>
                    <a:bodyPr/>
                    <a:lstStyle/>
                    <a:p>
                      <a:pPr indent="0" lvl="0" marL="0" rtl="0" algn="l">
                        <a:spcBef>
                          <a:spcPts val="0"/>
                        </a:spcBef>
                        <a:spcAft>
                          <a:spcPts val="0"/>
                        </a:spcAft>
                        <a:buNone/>
                      </a:pPr>
                      <a:r>
                        <a:rPr b="1" lang="en">
                          <a:solidFill>
                            <a:schemeClr val="accent1"/>
                          </a:solidFill>
                          <a:latin typeface="Avenir"/>
                          <a:ea typeface="Avenir"/>
                          <a:cs typeface="Avenir"/>
                          <a:sym typeface="Avenir"/>
                        </a:rPr>
                        <a:t>Dolor</a:t>
                      </a:r>
                      <a:r>
                        <a:rPr b="1" lang="en">
                          <a:solidFill>
                            <a:schemeClr val="accent1"/>
                          </a:solidFill>
                          <a:latin typeface="Avenir"/>
                          <a:ea typeface="Avenir"/>
                          <a:cs typeface="Avenir"/>
                          <a:sym typeface="Avenir"/>
                        </a:rPr>
                        <a:t>:</a:t>
                      </a:r>
                      <a:endParaRPr b="1">
                        <a:solidFill>
                          <a:schemeClr val="accent1"/>
                        </a:solidFill>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nostrud </a:t>
                      </a:r>
                      <a:endParaRPr>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85675">
                <a:tc>
                  <a:txBody>
                    <a:bodyPr/>
                    <a:lstStyle/>
                    <a:p>
                      <a:pPr indent="0" lvl="0" marL="0" rtl="0" algn="l">
                        <a:spcBef>
                          <a:spcPts val="0"/>
                        </a:spcBef>
                        <a:spcAft>
                          <a:spcPts val="0"/>
                        </a:spcAft>
                        <a:buNone/>
                      </a:pPr>
                      <a:r>
                        <a:rPr b="1" lang="en">
                          <a:solidFill>
                            <a:schemeClr val="accent1"/>
                          </a:solidFill>
                          <a:latin typeface="Avenir"/>
                          <a:ea typeface="Avenir"/>
                          <a:cs typeface="Avenir"/>
                          <a:sym typeface="Avenir"/>
                        </a:rPr>
                        <a:t>Sit amet</a:t>
                      </a:r>
                      <a:r>
                        <a:rPr b="1" lang="en">
                          <a:solidFill>
                            <a:schemeClr val="accent1"/>
                          </a:solidFill>
                          <a:latin typeface="Avenir"/>
                          <a:ea typeface="Avenir"/>
                          <a:cs typeface="Avenir"/>
                          <a:sym typeface="Avenir"/>
                        </a:rPr>
                        <a:t>:</a:t>
                      </a:r>
                      <a:endParaRPr b="1">
                        <a:solidFill>
                          <a:schemeClr val="accent1"/>
                        </a:solidFill>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tempor incididunt ut labore </a:t>
                      </a:r>
                      <a:endParaRPr>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85675">
                <a:tc>
                  <a:txBody>
                    <a:bodyPr/>
                    <a:lstStyle/>
                    <a:p>
                      <a:pPr indent="0" lvl="0" marL="0" rtl="0" algn="l">
                        <a:spcBef>
                          <a:spcPts val="0"/>
                        </a:spcBef>
                        <a:spcAft>
                          <a:spcPts val="0"/>
                        </a:spcAft>
                        <a:buNone/>
                      </a:pPr>
                      <a:r>
                        <a:rPr b="1" lang="en">
                          <a:solidFill>
                            <a:schemeClr val="accent1"/>
                          </a:solidFill>
                          <a:latin typeface="Avenir"/>
                          <a:ea typeface="Avenir"/>
                          <a:cs typeface="Avenir"/>
                          <a:sym typeface="Avenir"/>
                        </a:rPr>
                        <a:t>Consectetur</a:t>
                      </a:r>
                      <a:r>
                        <a:rPr b="1" lang="en">
                          <a:solidFill>
                            <a:schemeClr val="accent1"/>
                          </a:solidFill>
                          <a:latin typeface="Avenir"/>
                          <a:ea typeface="Avenir"/>
                          <a:cs typeface="Avenir"/>
                          <a:sym typeface="Avenir"/>
                        </a:rPr>
                        <a:t>:</a:t>
                      </a:r>
                      <a:endParaRPr b="1">
                        <a:solidFill>
                          <a:schemeClr val="accent1"/>
                        </a:solidFill>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et dolore magna aliqua</a:t>
                      </a:r>
                      <a:endParaRPr>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85675">
                <a:tc>
                  <a:txBody>
                    <a:bodyPr/>
                    <a:lstStyle/>
                    <a:p>
                      <a:pPr indent="0" lvl="0" marL="0" rtl="0" algn="l">
                        <a:spcBef>
                          <a:spcPts val="0"/>
                        </a:spcBef>
                        <a:spcAft>
                          <a:spcPts val="0"/>
                        </a:spcAft>
                        <a:buNone/>
                      </a:pPr>
                      <a:r>
                        <a:rPr b="1" lang="en">
                          <a:solidFill>
                            <a:schemeClr val="accent1"/>
                          </a:solidFill>
                          <a:latin typeface="Avenir"/>
                          <a:ea typeface="Avenir"/>
                          <a:cs typeface="Avenir"/>
                          <a:sym typeface="Avenir"/>
                        </a:rPr>
                        <a:t>Adipiscing</a:t>
                      </a:r>
                      <a:r>
                        <a:rPr b="1" lang="en">
                          <a:solidFill>
                            <a:schemeClr val="accent1"/>
                          </a:solidFill>
                          <a:latin typeface="Avenir"/>
                          <a:ea typeface="Avenir"/>
                          <a:cs typeface="Avenir"/>
                          <a:sym typeface="Avenir"/>
                        </a:rPr>
                        <a:t>:</a:t>
                      </a:r>
                      <a:endParaRPr b="1">
                        <a:solidFill>
                          <a:schemeClr val="accent1"/>
                        </a:solidFill>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Ut enim ad minim veniam</a:t>
                      </a:r>
                      <a:endParaRPr>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85675">
                <a:tc>
                  <a:txBody>
                    <a:bodyPr/>
                    <a:lstStyle/>
                    <a:p>
                      <a:pPr indent="0" lvl="0" marL="0" rtl="0" algn="l">
                        <a:spcBef>
                          <a:spcPts val="0"/>
                        </a:spcBef>
                        <a:spcAft>
                          <a:spcPts val="0"/>
                        </a:spcAft>
                        <a:buNone/>
                      </a:pPr>
                      <a:r>
                        <a:rPr b="1" lang="en">
                          <a:solidFill>
                            <a:schemeClr val="accent1"/>
                          </a:solidFill>
                          <a:latin typeface="Avenir"/>
                          <a:ea typeface="Avenir"/>
                          <a:cs typeface="Avenir"/>
                          <a:sym typeface="Avenir"/>
                        </a:rPr>
                        <a:t>Elit</a:t>
                      </a:r>
                      <a:r>
                        <a:rPr b="1" lang="en">
                          <a:solidFill>
                            <a:schemeClr val="accent1"/>
                          </a:solidFill>
                          <a:latin typeface="Avenir"/>
                          <a:ea typeface="Avenir"/>
                          <a:cs typeface="Avenir"/>
                          <a:sym typeface="Avenir"/>
                        </a:rPr>
                        <a:t>:</a:t>
                      </a:r>
                      <a:endParaRPr b="1">
                        <a:solidFill>
                          <a:schemeClr val="accent1"/>
                        </a:solidFill>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quis nostrud exercitation ullamco</a:t>
                      </a:r>
                      <a:endParaRPr>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85675">
                <a:tc>
                  <a:txBody>
                    <a:bodyPr/>
                    <a:lstStyle/>
                    <a:p>
                      <a:pPr indent="0" lvl="0" marL="0" rtl="0" algn="l">
                        <a:spcBef>
                          <a:spcPts val="0"/>
                        </a:spcBef>
                        <a:spcAft>
                          <a:spcPts val="0"/>
                        </a:spcAft>
                        <a:buNone/>
                      </a:pPr>
                      <a:r>
                        <a:rPr b="1" lang="en">
                          <a:solidFill>
                            <a:schemeClr val="accent1"/>
                          </a:solidFill>
                          <a:latin typeface="Avenir"/>
                          <a:ea typeface="Avenir"/>
                          <a:cs typeface="Avenir"/>
                          <a:sym typeface="Avenir"/>
                        </a:rPr>
                        <a:t>Sed do</a:t>
                      </a:r>
                      <a:r>
                        <a:rPr b="1" lang="en">
                          <a:solidFill>
                            <a:schemeClr val="accent1"/>
                          </a:solidFill>
                          <a:latin typeface="Avenir"/>
                          <a:ea typeface="Avenir"/>
                          <a:cs typeface="Avenir"/>
                          <a:sym typeface="Avenir"/>
                        </a:rPr>
                        <a:t>:</a:t>
                      </a:r>
                      <a:endParaRPr b="1">
                        <a:solidFill>
                          <a:schemeClr val="accent1"/>
                        </a:solidFill>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laboris nisi ut aliquip</a:t>
                      </a:r>
                      <a:endParaRPr>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85675">
                <a:tc>
                  <a:txBody>
                    <a:bodyPr/>
                    <a:lstStyle/>
                    <a:p>
                      <a:pPr indent="0" lvl="0" marL="0" rtl="0" algn="l">
                        <a:spcBef>
                          <a:spcPts val="0"/>
                        </a:spcBef>
                        <a:spcAft>
                          <a:spcPts val="0"/>
                        </a:spcAft>
                        <a:buNone/>
                      </a:pPr>
                      <a:r>
                        <a:rPr b="1" lang="en">
                          <a:solidFill>
                            <a:schemeClr val="accent1"/>
                          </a:solidFill>
                          <a:latin typeface="Avenir"/>
                          <a:ea typeface="Avenir"/>
                          <a:cs typeface="Avenir"/>
                          <a:sym typeface="Avenir"/>
                        </a:rPr>
                        <a:t>Eiusmod</a:t>
                      </a:r>
                      <a:r>
                        <a:rPr b="1" lang="en">
                          <a:solidFill>
                            <a:schemeClr val="accent1"/>
                          </a:solidFill>
                          <a:latin typeface="Avenir"/>
                          <a:ea typeface="Avenir"/>
                          <a:cs typeface="Avenir"/>
                          <a:sym typeface="Avenir"/>
                        </a:rPr>
                        <a:t>:</a:t>
                      </a:r>
                      <a:endParaRPr b="1">
                        <a:solidFill>
                          <a:schemeClr val="accent1"/>
                        </a:solidFill>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cillum</a:t>
                      </a:r>
                      <a:endParaRPr>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Personalidade</a:t>
            </a:r>
            <a:endParaRPr/>
          </a:p>
        </p:txBody>
      </p:sp>
      <p:sp>
        <p:nvSpPr>
          <p:cNvPr id="151" name="Google Shape;151;p23"/>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52" name="Google Shape;152;p2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153" name="Google Shape;153;p23"/>
          <p:cNvPicPr preferRelativeResize="0"/>
          <p:nvPr/>
        </p:nvPicPr>
        <p:blipFill rotWithShape="1">
          <a:blip r:embed="rId3">
            <a:alphaModFix/>
          </a:blip>
          <a:srcRect b="12495" l="0" r="0" t="12502"/>
          <a:stretch/>
        </p:blipFill>
        <p:spPr>
          <a:xfrm>
            <a:off x="4572000" y="0"/>
            <a:ext cx="4572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4"/>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Características</a:t>
            </a:r>
            <a:endParaRPr/>
          </a:p>
          <a:p>
            <a:pPr indent="0" lvl="0" marL="0" rtl="0" algn="l">
              <a:spcBef>
                <a:spcPts val="0"/>
              </a:spcBef>
              <a:spcAft>
                <a:spcPts val="0"/>
              </a:spcAft>
              <a:buNone/>
            </a:pPr>
            <a:r>
              <a:t/>
            </a:r>
            <a:endParaRPr/>
          </a:p>
        </p:txBody>
      </p:sp>
      <p:sp>
        <p:nvSpPr>
          <p:cNvPr id="159" name="Google Shape;159;p24"/>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60" name="Google Shape;160;p24"/>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Personalidade</a:t>
            </a:r>
            <a:endParaRPr b="1" sz="600">
              <a:solidFill>
                <a:srgbClr val="2D3E50"/>
              </a:solidFill>
              <a:latin typeface="Avenir"/>
              <a:ea typeface="Avenir"/>
              <a:cs typeface="Avenir"/>
              <a:sym typeface="Avenir"/>
            </a:endParaRPr>
          </a:p>
        </p:txBody>
      </p:sp>
      <p:sp>
        <p:nvSpPr>
          <p:cNvPr id="161" name="Google Shape;161;p24"/>
          <p:cNvSpPr/>
          <p:nvPr/>
        </p:nvSpPr>
        <p:spPr>
          <a:xfrm>
            <a:off x="2257725" y="2242800"/>
            <a:ext cx="4657800" cy="962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2" name="Google Shape;162;p24"/>
          <p:cNvPicPr preferRelativeResize="0"/>
          <p:nvPr/>
        </p:nvPicPr>
        <p:blipFill>
          <a:blip r:embed="rId3">
            <a:alphaModFix/>
          </a:blip>
          <a:stretch>
            <a:fillRect/>
          </a:stretch>
        </p:blipFill>
        <p:spPr>
          <a:xfrm>
            <a:off x="2316638" y="2323176"/>
            <a:ext cx="4452213" cy="800178"/>
          </a:xfrm>
          <a:prstGeom prst="rect">
            <a:avLst/>
          </a:prstGeom>
          <a:noFill/>
          <a:ln>
            <a:noFill/>
          </a:ln>
        </p:spPr>
      </p:pic>
      <p:sp>
        <p:nvSpPr>
          <p:cNvPr id="163" name="Google Shape;163;p24"/>
          <p:cNvSpPr txBox="1"/>
          <p:nvPr/>
        </p:nvSpPr>
        <p:spPr>
          <a:xfrm>
            <a:off x="7096600" y="2527350"/>
            <a:ext cx="1819500" cy="39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100">
                <a:solidFill>
                  <a:schemeClr val="dk2"/>
                </a:solidFill>
                <a:latin typeface="Avenir"/>
                <a:ea typeface="Avenir"/>
                <a:cs typeface="Avenir"/>
                <a:sym typeface="Avenir"/>
              </a:rPr>
              <a:t>Insira característica aqui</a:t>
            </a:r>
            <a:endParaRPr sz="1100">
              <a:solidFill>
                <a:schemeClr val="dk2"/>
              </a:solidFill>
              <a:latin typeface="Avenir"/>
              <a:ea typeface="Avenir"/>
              <a:cs typeface="Avenir"/>
              <a:sym typeface="Avenir"/>
            </a:endParaRPr>
          </a:p>
          <a:p>
            <a:pPr indent="0" lvl="0" marL="0" rtl="0" algn="ctr">
              <a:lnSpc>
                <a:spcPct val="115000"/>
              </a:lnSpc>
              <a:spcBef>
                <a:spcPts val="1600"/>
              </a:spcBef>
              <a:spcAft>
                <a:spcPts val="0"/>
              </a:spcAft>
              <a:buNone/>
            </a:pPr>
            <a:r>
              <a:t/>
            </a:r>
            <a:endParaRPr sz="1100">
              <a:solidFill>
                <a:schemeClr val="dk2"/>
              </a:solidFill>
              <a:latin typeface="Avenir"/>
              <a:ea typeface="Avenir"/>
              <a:cs typeface="Avenir"/>
              <a:sym typeface="Avenir"/>
            </a:endParaRPr>
          </a:p>
          <a:p>
            <a:pPr indent="0" lvl="0" marL="0" rtl="0" algn="ctr">
              <a:lnSpc>
                <a:spcPct val="115000"/>
              </a:lnSpc>
              <a:spcBef>
                <a:spcPts val="1600"/>
              </a:spcBef>
              <a:spcAft>
                <a:spcPts val="1600"/>
              </a:spcAft>
              <a:buNone/>
            </a:pPr>
            <a:r>
              <a:t/>
            </a:r>
            <a:endParaRPr sz="1100">
              <a:solidFill>
                <a:schemeClr val="dk2"/>
              </a:solidFill>
              <a:latin typeface="Avenir"/>
              <a:ea typeface="Avenir"/>
              <a:cs typeface="Avenir"/>
              <a:sym typeface="Avenir"/>
            </a:endParaRPr>
          </a:p>
        </p:txBody>
      </p:sp>
      <p:sp>
        <p:nvSpPr>
          <p:cNvPr id="164" name="Google Shape;164;p24"/>
          <p:cNvSpPr txBox="1"/>
          <p:nvPr/>
        </p:nvSpPr>
        <p:spPr>
          <a:xfrm>
            <a:off x="6405325" y="3616874"/>
            <a:ext cx="2228700" cy="39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100">
                <a:solidFill>
                  <a:schemeClr val="dk2"/>
                </a:solidFill>
                <a:latin typeface="Avenir"/>
                <a:ea typeface="Avenir"/>
                <a:cs typeface="Avenir"/>
                <a:sym typeface="Avenir"/>
              </a:rPr>
              <a:t>Insira característica aqui</a:t>
            </a:r>
            <a:endParaRPr sz="1100">
              <a:solidFill>
                <a:schemeClr val="dk2"/>
              </a:solidFill>
              <a:latin typeface="Avenir"/>
              <a:ea typeface="Avenir"/>
              <a:cs typeface="Avenir"/>
              <a:sym typeface="Avenir"/>
            </a:endParaRPr>
          </a:p>
          <a:p>
            <a:pPr indent="0" lvl="0" marL="0" rtl="0" algn="ctr">
              <a:lnSpc>
                <a:spcPct val="115000"/>
              </a:lnSpc>
              <a:spcBef>
                <a:spcPts val="1600"/>
              </a:spcBef>
              <a:spcAft>
                <a:spcPts val="0"/>
              </a:spcAft>
              <a:buNone/>
            </a:pPr>
            <a:r>
              <a:t/>
            </a:r>
            <a:endParaRPr sz="1100">
              <a:solidFill>
                <a:schemeClr val="dk2"/>
              </a:solidFill>
              <a:latin typeface="Avenir"/>
              <a:ea typeface="Avenir"/>
              <a:cs typeface="Avenir"/>
              <a:sym typeface="Avenir"/>
            </a:endParaRPr>
          </a:p>
          <a:p>
            <a:pPr indent="0" lvl="0" marL="0" rtl="0" algn="ctr">
              <a:lnSpc>
                <a:spcPct val="115000"/>
              </a:lnSpc>
              <a:spcBef>
                <a:spcPts val="1600"/>
              </a:spcBef>
              <a:spcAft>
                <a:spcPts val="1600"/>
              </a:spcAft>
              <a:buNone/>
            </a:pPr>
            <a:r>
              <a:t/>
            </a:r>
            <a:endParaRPr sz="1100">
              <a:solidFill>
                <a:schemeClr val="dk2"/>
              </a:solidFill>
              <a:latin typeface="Avenir"/>
              <a:ea typeface="Avenir"/>
              <a:cs typeface="Avenir"/>
              <a:sym typeface="Avenir"/>
            </a:endParaRPr>
          </a:p>
        </p:txBody>
      </p:sp>
      <p:sp>
        <p:nvSpPr>
          <p:cNvPr id="165" name="Google Shape;165;p24"/>
          <p:cNvSpPr txBox="1"/>
          <p:nvPr/>
        </p:nvSpPr>
        <p:spPr>
          <a:xfrm>
            <a:off x="3749575" y="3616874"/>
            <a:ext cx="2228700" cy="39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100">
                <a:solidFill>
                  <a:schemeClr val="dk2"/>
                </a:solidFill>
                <a:latin typeface="Avenir"/>
                <a:ea typeface="Avenir"/>
                <a:cs typeface="Avenir"/>
                <a:sym typeface="Avenir"/>
              </a:rPr>
              <a:t>Insira característica aqui</a:t>
            </a:r>
            <a:endParaRPr sz="1100">
              <a:solidFill>
                <a:schemeClr val="dk2"/>
              </a:solidFill>
              <a:latin typeface="Avenir"/>
              <a:ea typeface="Avenir"/>
              <a:cs typeface="Avenir"/>
              <a:sym typeface="Avenir"/>
            </a:endParaRPr>
          </a:p>
          <a:p>
            <a:pPr indent="0" lvl="0" marL="0" rtl="0" algn="ctr">
              <a:lnSpc>
                <a:spcPct val="115000"/>
              </a:lnSpc>
              <a:spcBef>
                <a:spcPts val="1600"/>
              </a:spcBef>
              <a:spcAft>
                <a:spcPts val="0"/>
              </a:spcAft>
              <a:buNone/>
            </a:pPr>
            <a:r>
              <a:t/>
            </a:r>
            <a:endParaRPr sz="1100">
              <a:solidFill>
                <a:schemeClr val="dk2"/>
              </a:solidFill>
              <a:latin typeface="Avenir"/>
              <a:ea typeface="Avenir"/>
              <a:cs typeface="Avenir"/>
              <a:sym typeface="Avenir"/>
            </a:endParaRPr>
          </a:p>
          <a:p>
            <a:pPr indent="0" lvl="0" marL="0" rtl="0" algn="ctr">
              <a:lnSpc>
                <a:spcPct val="115000"/>
              </a:lnSpc>
              <a:spcBef>
                <a:spcPts val="1600"/>
              </a:spcBef>
              <a:spcAft>
                <a:spcPts val="1600"/>
              </a:spcAft>
              <a:buNone/>
            </a:pPr>
            <a:r>
              <a:t/>
            </a:r>
            <a:endParaRPr sz="1100">
              <a:solidFill>
                <a:schemeClr val="dk2"/>
              </a:solidFill>
              <a:latin typeface="Avenir"/>
              <a:ea typeface="Avenir"/>
              <a:cs typeface="Avenir"/>
              <a:sym typeface="Avenir"/>
            </a:endParaRPr>
          </a:p>
        </p:txBody>
      </p:sp>
      <p:sp>
        <p:nvSpPr>
          <p:cNvPr id="166" name="Google Shape;166;p24"/>
          <p:cNvSpPr txBox="1"/>
          <p:nvPr/>
        </p:nvSpPr>
        <p:spPr>
          <a:xfrm>
            <a:off x="1093825" y="3616874"/>
            <a:ext cx="2228700" cy="39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100">
                <a:solidFill>
                  <a:schemeClr val="dk2"/>
                </a:solidFill>
                <a:latin typeface="Avenir"/>
                <a:ea typeface="Avenir"/>
                <a:cs typeface="Avenir"/>
                <a:sym typeface="Avenir"/>
              </a:rPr>
              <a:t>Insira característica aqui</a:t>
            </a:r>
            <a:endParaRPr sz="1100">
              <a:solidFill>
                <a:schemeClr val="dk2"/>
              </a:solidFill>
              <a:latin typeface="Avenir"/>
              <a:ea typeface="Avenir"/>
              <a:cs typeface="Avenir"/>
              <a:sym typeface="Avenir"/>
            </a:endParaRPr>
          </a:p>
          <a:p>
            <a:pPr indent="0" lvl="0" marL="0" rtl="0" algn="ctr">
              <a:lnSpc>
                <a:spcPct val="115000"/>
              </a:lnSpc>
              <a:spcBef>
                <a:spcPts val="1600"/>
              </a:spcBef>
              <a:spcAft>
                <a:spcPts val="0"/>
              </a:spcAft>
              <a:buNone/>
            </a:pPr>
            <a:r>
              <a:t/>
            </a:r>
            <a:endParaRPr sz="1100">
              <a:solidFill>
                <a:schemeClr val="dk2"/>
              </a:solidFill>
              <a:latin typeface="Avenir"/>
              <a:ea typeface="Avenir"/>
              <a:cs typeface="Avenir"/>
              <a:sym typeface="Avenir"/>
            </a:endParaRPr>
          </a:p>
          <a:p>
            <a:pPr indent="0" lvl="0" marL="0" rtl="0" algn="ctr">
              <a:lnSpc>
                <a:spcPct val="115000"/>
              </a:lnSpc>
              <a:spcBef>
                <a:spcPts val="1600"/>
              </a:spcBef>
              <a:spcAft>
                <a:spcPts val="1600"/>
              </a:spcAft>
              <a:buNone/>
            </a:pPr>
            <a:r>
              <a:t/>
            </a:r>
            <a:endParaRPr sz="1100">
              <a:solidFill>
                <a:schemeClr val="dk2"/>
              </a:solidFill>
              <a:latin typeface="Avenir"/>
              <a:ea typeface="Avenir"/>
              <a:cs typeface="Avenir"/>
              <a:sym typeface="Avenir"/>
            </a:endParaRPr>
          </a:p>
        </p:txBody>
      </p:sp>
      <p:sp>
        <p:nvSpPr>
          <p:cNvPr id="167" name="Google Shape;167;p24"/>
          <p:cNvSpPr txBox="1"/>
          <p:nvPr/>
        </p:nvSpPr>
        <p:spPr>
          <a:xfrm>
            <a:off x="138300" y="2526450"/>
            <a:ext cx="1819500" cy="39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100">
                <a:solidFill>
                  <a:schemeClr val="dk2"/>
                </a:solidFill>
                <a:latin typeface="Avenir"/>
                <a:ea typeface="Avenir"/>
                <a:cs typeface="Avenir"/>
                <a:sym typeface="Avenir"/>
              </a:rPr>
              <a:t>Insira característica aqui</a:t>
            </a:r>
            <a:endParaRPr sz="1100">
              <a:solidFill>
                <a:schemeClr val="dk2"/>
              </a:solidFill>
              <a:latin typeface="Avenir"/>
              <a:ea typeface="Avenir"/>
              <a:cs typeface="Avenir"/>
              <a:sym typeface="Avenir"/>
            </a:endParaRPr>
          </a:p>
          <a:p>
            <a:pPr indent="0" lvl="0" marL="0" rtl="0" algn="ctr">
              <a:lnSpc>
                <a:spcPct val="115000"/>
              </a:lnSpc>
              <a:spcBef>
                <a:spcPts val="1600"/>
              </a:spcBef>
              <a:spcAft>
                <a:spcPts val="0"/>
              </a:spcAft>
              <a:buNone/>
            </a:pPr>
            <a:r>
              <a:t/>
            </a:r>
            <a:endParaRPr sz="1100">
              <a:solidFill>
                <a:schemeClr val="dk2"/>
              </a:solidFill>
              <a:latin typeface="Avenir"/>
              <a:ea typeface="Avenir"/>
              <a:cs typeface="Avenir"/>
              <a:sym typeface="Avenir"/>
            </a:endParaRPr>
          </a:p>
          <a:p>
            <a:pPr indent="0" lvl="0" marL="0" rtl="0" algn="ctr">
              <a:lnSpc>
                <a:spcPct val="115000"/>
              </a:lnSpc>
              <a:spcBef>
                <a:spcPts val="1600"/>
              </a:spcBef>
              <a:spcAft>
                <a:spcPts val="1600"/>
              </a:spcAft>
              <a:buNone/>
            </a:pPr>
            <a:r>
              <a:t/>
            </a:r>
            <a:endParaRPr sz="1100">
              <a:solidFill>
                <a:schemeClr val="dk2"/>
              </a:solidFill>
              <a:latin typeface="Avenir"/>
              <a:ea typeface="Avenir"/>
              <a:cs typeface="Avenir"/>
              <a:sym typeface="Avenir"/>
            </a:endParaRPr>
          </a:p>
        </p:txBody>
      </p:sp>
      <p:sp>
        <p:nvSpPr>
          <p:cNvPr id="168" name="Google Shape;168;p24"/>
          <p:cNvSpPr txBox="1"/>
          <p:nvPr/>
        </p:nvSpPr>
        <p:spPr>
          <a:xfrm>
            <a:off x="6405325" y="1236036"/>
            <a:ext cx="2228700" cy="39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100">
                <a:solidFill>
                  <a:schemeClr val="dk2"/>
                </a:solidFill>
                <a:latin typeface="Avenir"/>
                <a:ea typeface="Avenir"/>
                <a:cs typeface="Avenir"/>
                <a:sym typeface="Avenir"/>
              </a:rPr>
              <a:t>Insira característica aqui</a:t>
            </a:r>
            <a:endParaRPr sz="1100">
              <a:solidFill>
                <a:schemeClr val="dk2"/>
              </a:solidFill>
              <a:latin typeface="Avenir"/>
              <a:ea typeface="Avenir"/>
              <a:cs typeface="Avenir"/>
              <a:sym typeface="Avenir"/>
            </a:endParaRPr>
          </a:p>
          <a:p>
            <a:pPr indent="0" lvl="0" marL="0" rtl="0" algn="ctr">
              <a:lnSpc>
                <a:spcPct val="115000"/>
              </a:lnSpc>
              <a:spcBef>
                <a:spcPts val="1600"/>
              </a:spcBef>
              <a:spcAft>
                <a:spcPts val="0"/>
              </a:spcAft>
              <a:buNone/>
            </a:pPr>
            <a:r>
              <a:t/>
            </a:r>
            <a:endParaRPr sz="1100">
              <a:solidFill>
                <a:schemeClr val="dk2"/>
              </a:solidFill>
              <a:latin typeface="Avenir"/>
              <a:ea typeface="Avenir"/>
              <a:cs typeface="Avenir"/>
              <a:sym typeface="Avenir"/>
            </a:endParaRPr>
          </a:p>
          <a:p>
            <a:pPr indent="0" lvl="0" marL="0" rtl="0" algn="ctr">
              <a:lnSpc>
                <a:spcPct val="115000"/>
              </a:lnSpc>
              <a:spcBef>
                <a:spcPts val="1600"/>
              </a:spcBef>
              <a:spcAft>
                <a:spcPts val="1600"/>
              </a:spcAft>
              <a:buNone/>
            </a:pPr>
            <a:r>
              <a:t/>
            </a:r>
            <a:endParaRPr sz="1100">
              <a:solidFill>
                <a:schemeClr val="dk2"/>
              </a:solidFill>
              <a:latin typeface="Avenir"/>
              <a:ea typeface="Avenir"/>
              <a:cs typeface="Avenir"/>
              <a:sym typeface="Avenir"/>
            </a:endParaRPr>
          </a:p>
        </p:txBody>
      </p:sp>
      <p:sp>
        <p:nvSpPr>
          <p:cNvPr id="169" name="Google Shape;169;p24"/>
          <p:cNvSpPr txBox="1"/>
          <p:nvPr/>
        </p:nvSpPr>
        <p:spPr>
          <a:xfrm>
            <a:off x="3749575" y="1236036"/>
            <a:ext cx="2228700" cy="39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100">
                <a:solidFill>
                  <a:schemeClr val="dk2"/>
                </a:solidFill>
                <a:latin typeface="Avenir"/>
                <a:ea typeface="Avenir"/>
                <a:cs typeface="Avenir"/>
                <a:sym typeface="Avenir"/>
              </a:rPr>
              <a:t>Insira característica aqui</a:t>
            </a:r>
            <a:endParaRPr sz="1100">
              <a:solidFill>
                <a:schemeClr val="dk2"/>
              </a:solidFill>
              <a:latin typeface="Avenir"/>
              <a:ea typeface="Avenir"/>
              <a:cs typeface="Avenir"/>
              <a:sym typeface="Avenir"/>
            </a:endParaRPr>
          </a:p>
          <a:p>
            <a:pPr indent="0" lvl="0" marL="0" rtl="0" algn="ctr">
              <a:lnSpc>
                <a:spcPct val="115000"/>
              </a:lnSpc>
              <a:spcBef>
                <a:spcPts val="1600"/>
              </a:spcBef>
              <a:spcAft>
                <a:spcPts val="0"/>
              </a:spcAft>
              <a:buNone/>
            </a:pPr>
            <a:r>
              <a:t/>
            </a:r>
            <a:endParaRPr sz="1100">
              <a:solidFill>
                <a:schemeClr val="dk2"/>
              </a:solidFill>
              <a:latin typeface="Avenir"/>
              <a:ea typeface="Avenir"/>
              <a:cs typeface="Avenir"/>
              <a:sym typeface="Avenir"/>
            </a:endParaRPr>
          </a:p>
          <a:p>
            <a:pPr indent="0" lvl="0" marL="0" rtl="0" algn="ctr">
              <a:lnSpc>
                <a:spcPct val="115000"/>
              </a:lnSpc>
              <a:spcBef>
                <a:spcPts val="1600"/>
              </a:spcBef>
              <a:spcAft>
                <a:spcPts val="1600"/>
              </a:spcAft>
              <a:buNone/>
            </a:pPr>
            <a:r>
              <a:t/>
            </a:r>
            <a:endParaRPr sz="1100">
              <a:solidFill>
                <a:schemeClr val="dk2"/>
              </a:solidFill>
              <a:latin typeface="Avenir"/>
              <a:ea typeface="Avenir"/>
              <a:cs typeface="Avenir"/>
              <a:sym typeface="Avenir"/>
            </a:endParaRPr>
          </a:p>
        </p:txBody>
      </p:sp>
      <p:sp>
        <p:nvSpPr>
          <p:cNvPr id="170" name="Google Shape;170;p24"/>
          <p:cNvSpPr txBox="1"/>
          <p:nvPr/>
        </p:nvSpPr>
        <p:spPr>
          <a:xfrm>
            <a:off x="1093825" y="1236036"/>
            <a:ext cx="2228700" cy="39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chemeClr val="dk2"/>
                </a:solidFill>
                <a:latin typeface="Avenir"/>
                <a:ea typeface="Avenir"/>
                <a:cs typeface="Avenir"/>
                <a:sym typeface="Avenir"/>
              </a:rPr>
              <a:t>Insira característica aqui</a:t>
            </a:r>
            <a:endParaRPr sz="110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5"/>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Mood board</a:t>
            </a:r>
            <a:endParaRPr/>
          </a:p>
        </p:txBody>
      </p:sp>
      <p:sp>
        <p:nvSpPr>
          <p:cNvPr id="176" name="Google Shape;176;p25"/>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77" name="Google Shape;177;p25"/>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Personalidade</a:t>
            </a:r>
            <a:endParaRPr b="1" sz="600">
              <a:solidFill>
                <a:srgbClr val="2D3E50"/>
              </a:solidFill>
              <a:latin typeface="Avenir"/>
              <a:ea typeface="Avenir"/>
              <a:cs typeface="Avenir"/>
              <a:sym typeface="Avenir"/>
            </a:endParaRPr>
          </a:p>
        </p:txBody>
      </p:sp>
      <p:pic>
        <p:nvPicPr>
          <p:cNvPr id="178" name="Google Shape;178;p25"/>
          <p:cNvPicPr preferRelativeResize="0"/>
          <p:nvPr/>
        </p:nvPicPr>
        <p:blipFill rotWithShape="1">
          <a:blip r:embed="rId3">
            <a:alphaModFix/>
          </a:blip>
          <a:srcRect b="12495" l="0" r="0" t="12502"/>
          <a:stretch/>
        </p:blipFill>
        <p:spPr>
          <a:xfrm>
            <a:off x="5981290" y="351952"/>
            <a:ext cx="2592810" cy="2916915"/>
          </a:xfrm>
          <a:prstGeom prst="rect">
            <a:avLst/>
          </a:prstGeom>
          <a:noFill/>
          <a:ln>
            <a:noFill/>
          </a:ln>
        </p:spPr>
      </p:pic>
      <p:pic>
        <p:nvPicPr>
          <p:cNvPr id="179" name="Google Shape;179;p25"/>
          <p:cNvPicPr preferRelativeResize="0"/>
          <p:nvPr/>
        </p:nvPicPr>
        <p:blipFill rotWithShape="1">
          <a:blip r:embed="rId4">
            <a:alphaModFix/>
          </a:blip>
          <a:srcRect b="1208" l="0" r="0" t="46234"/>
          <a:stretch/>
        </p:blipFill>
        <p:spPr>
          <a:xfrm>
            <a:off x="5326722" y="3327975"/>
            <a:ext cx="1960881" cy="1506977"/>
          </a:xfrm>
          <a:prstGeom prst="rect">
            <a:avLst/>
          </a:prstGeom>
          <a:noFill/>
          <a:ln>
            <a:noFill/>
          </a:ln>
        </p:spPr>
      </p:pic>
      <p:pic>
        <p:nvPicPr>
          <p:cNvPr id="180" name="Google Shape;180;p25"/>
          <p:cNvPicPr preferRelativeResize="0"/>
          <p:nvPr/>
        </p:nvPicPr>
        <p:blipFill rotWithShape="1">
          <a:blip r:embed="rId5">
            <a:alphaModFix/>
          </a:blip>
          <a:srcRect b="460" l="0" r="0" t="36480"/>
          <a:stretch/>
        </p:blipFill>
        <p:spPr>
          <a:xfrm>
            <a:off x="3279874" y="3327975"/>
            <a:ext cx="1960875" cy="1506973"/>
          </a:xfrm>
          <a:prstGeom prst="rect">
            <a:avLst/>
          </a:prstGeom>
          <a:noFill/>
          <a:ln>
            <a:noFill/>
          </a:ln>
        </p:spPr>
      </p:pic>
      <p:pic>
        <p:nvPicPr>
          <p:cNvPr id="181" name="Google Shape;181;p25"/>
          <p:cNvPicPr preferRelativeResize="0"/>
          <p:nvPr/>
        </p:nvPicPr>
        <p:blipFill rotWithShape="1">
          <a:blip r:embed="rId6">
            <a:alphaModFix/>
          </a:blip>
          <a:srcRect b="31231" l="0" r="0" t="16217"/>
          <a:stretch/>
        </p:blipFill>
        <p:spPr>
          <a:xfrm>
            <a:off x="1233025" y="3327975"/>
            <a:ext cx="1960879" cy="1506965"/>
          </a:xfrm>
          <a:prstGeom prst="rect">
            <a:avLst/>
          </a:prstGeom>
          <a:noFill/>
          <a:ln>
            <a:noFill/>
          </a:ln>
        </p:spPr>
      </p:pic>
      <p:pic>
        <p:nvPicPr>
          <p:cNvPr id="182" name="Google Shape;182;p25"/>
          <p:cNvPicPr preferRelativeResize="0"/>
          <p:nvPr/>
        </p:nvPicPr>
        <p:blipFill rotWithShape="1">
          <a:blip r:embed="rId7">
            <a:alphaModFix/>
          </a:blip>
          <a:srcRect b="0" l="20313" r="20307" t="0"/>
          <a:stretch/>
        </p:blipFill>
        <p:spPr>
          <a:xfrm>
            <a:off x="3301700" y="351952"/>
            <a:ext cx="2592807" cy="2916924"/>
          </a:xfrm>
          <a:prstGeom prst="rect">
            <a:avLst/>
          </a:prstGeom>
          <a:noFill/>
          <a:ln>
            <a:noFill/>
          </a:ln>
        </p:spPr>
      </p:pic>
      <p:sp>
        <p:nvSpPr>
          <p:cNvPr id="183" name="Google Shape;183;p25"/>
          <p:cNvSpPr txBox="1"/>
          <p:nvPr>
            <p:ph idx="1" type="body"/>
          </p:nvPr>
        </p:nvSpPr>
        <p:spPr>
          <a:xfrm>
            <a:off x="311700" y="1152475"/>
            <a:ext cx="2823600" cy="199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Lorem ipsum dolor sit amet, consectetur adipiscing elit, sed do eiusmod tempor incididunt ut labore et dolore magna aliqua. Ut enim ad minim veniam, quis nostrud exercitation ullamco consequat. </a:t>
            </a:r>
            <a:endParaRPr/>
          </a:p>
          <a:p>
            <a:pPr indent="0" lvl="0" marL="0" rtl="0" algn="l">
              <a:spcBef>
                <a:spcPts val="1600"/>
              </a:spcBef>
              <a:spcAft>
                <a:spcPts val="16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6"/>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Mood board</a:t>
            </a:r>
            <a:endParaRPr/>
          </a:p>
          <a:p>
            <a:pPr indent="0" lvl="0" marL="0" rtl="0" algn="l">
              <a:spcBef>
                <a:spcPts val="0"/>
              </a:spcBef>
              <a:spcAft>
                <a:spcPts val="0"/>
              </a:spcAft>
              <a:buNone/>
            </a:pPr>
            <a:r>
              <a:t/>
            </a:r>
            <a:endParaRPr/>
          </a:p>
        </p:txBody>
      </p:sp>
      <p:sp>
        <p:nvSpPr>
          <p:cNvPr id="189" name="Google Shape;189;p26"/>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90" name="Google Shape;190;p26"/>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Personalidade</a:t>
            </a:r>
            <a:endParaRPr b="1" sz="600">
              <a:solidFill>
                <a:srgbClr val="2D3E50"/>
              </a:solidFill>
              <a:latin typeface="Avenir"/>
              <a:ea typeface="Avenir"/>
              <a:cs typeface="Avenir"/>
              <a:sym typeface="Avenir"/>
            </a:endParaRPr>
          </a:p>
        </p:txBody>
      </p:sp>
      <p:pic>
        <p:nvPicPr>
          <p:cNvPr id="191" name="Google Shape;191;p26"/>
          <p:cNvPicPr preferRelativeResize="0"/>
          <p:nvPr/>
        </p:nvPicPr>
        <p:blipFill rotWithShape="1">
          <a:blip r:embed="rId3">
            <a:alphaModFix/>
          </a:blip>
          <a:srcRect b="0" l="24848" r="25839" t="0"/>
          <a:stretch/>
        </p:blipFill>
        <p:spPr>
          <a:xfrm>
            <a:off x="5002900" y="0"/>
            <a:ext cx="4141099" cy="5143501"/>
          </a:xfrm>
          <a:prstGeom prst="rect">
            <a:avLst/>
          </a:prstGeom>
          <a:noFill/>
          <a:ln>
            <a:noFill/>
          </a:ln>
        </p:spPr>
      </p:pic>
      <p:sp>
        <p:nvSpPr>
          <p:cNvPr id="192" name="Google Shape;192;p26"/>
          <p:cNvSpPr txBox="1"/>
          <p:nvPr>
            <p:ph idx="1" type="body"/>
          </p:nvPr>
        </p:nvSpPr>
        <p:spPr>
          <a:xfrm>
            <a:off x="311700" y="1152475"/>
            <a:ext cx="3253200" cy="199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Lorem ipsum dolor sit amet, consectetur adipiscing elit, sed do eiusmod tempor incididunt ut labore et dolore magna aliqua. Ut enim ad minim veniam, quis nostrud exercitation ullamco consequat. </a:t>
            </a:r>
            <a:endParaRPr/>
          </a:p>
          <a:p>
            <a:pPr indent="0" lvl="0" marL="0" rtl="0" algn="l">
              <a:spcBef>
                <a:spcPts val="1600"/>
              </a:spcBef>
              <a:spcAft>
                <a:spcPts val="16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27"/>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Moodboard</a:t>
            </a:r>
            <a:endParaRPr/>
          </a:p>
          <a:p>
            <a:pPr indent="0" lvl="0" marL="0" rtl="0" algn="l">
              <a:spcBef>
                <a:spcPts val="0"/>
              </a:spcBef>
              <a:spcAft>
                <a:spcPts val="0"/>
              </a:spcAft>
              <a:buNone/>
            </a:pPr>
            <a:r>
              <a:t/>
            </a:r>
            <a:endParaRPr/>
          </a:p>
        </p:txBody>
      </p:sp>
      <p:sp>
        <p:nvSpPr>
          <p:cNvPr id="198" name="Google Shape;198;p27"/>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99" name="Google Shape;199;p27"/>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Personalidade</a:t>
            </a:r>
            <a:endParaRPr b="1" sz="600">
              <a:solidFill>
                <a:srgbClr val="2D3E50"/>
              </a:solidFill>
              <a:latin typeface="Avenir"/>
              <a:ea typeface="Avenir"/>
              <a:cs typeface="Avenir"/>
              <a:sym typeface="Avenir"/>
            </a:endParaRPr>
          </a:p>
        </p:txBody>
      </p:sp>
      <p:pic>
        <p:nvPicPr>
          <p:cNvPr id="200" name="Google Shape;200;p27"/>
          <p:cNvPicPr preferRelativeResize="0"/>
          <p:nvPr/>
        </p:nvPicPr>
        <p:blipFill rotWithShape="1">
          <a:blip r:embed="rId3">
            <a:alphaModFix/>
          </a:blip>
          <a:srcRect b="0" l="9216" r="9216" t="0"/>
          <a:stretch/>
        </p:blipFill>
        <p:spPr>
          <a:xfrm>
            <a:off x="3499450" y="904800"/>
            <a:ext cx="5644550" cy="4238701"/>
          </a:xfrm>
          <a:prstGeom prst="rect">
            <a:avLst/>
          </a:prstGeom>
          <a:noFill/>
          <a:ln>
            <a:noFill/>
          </a:ln>
        </p:spPr>
      </p:pic>
      <p:sp>
        <p:nvSpPr>
          <p:cNvPr id="201" name="Google Shape;201;p27"/>
          <p:cNvSpPr txBox="1"/>
          <p:nvPr>
            <p:ph idx="1" type="body"/>
          </p:nvPr>
        </p:nvSpPr>
        <p:spPr>
          <a:xfrm>
            <a:off x="311700" y="1152475"/>
            <a:ext cx="2823600" cy="199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Lorem ipsum dolor sit amet, consectetur adipiscing elit, sed do eiusmod tempor incididunt ut labore et dolore magna aliqua. Ut enim ad minim veniam, quis nostrud exercitation ullamco consequat. </a:t>
            </a:r>
            <a:endParaRPr/>
          </a:p>
          <a:p>
            <a:pPr indent="0" lvl="0" marL="0" rtl="0" algn="l">
              <a:spcBef>
                <a:spcPts val="1600"/>
              </a:spcBef>
              <a:spcAft>
                <a:spcPts val="16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28"/>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Estilo de escrita</a:t>
            </a:r>
            <a:endParaRPr/>
          </a:p>
        </p:txBody>
      </p:sp>
      <p:sp>
        <p:nvSpPr>
          <p:cNvPr id="207" name="Google Shape;207;p28"/>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8" name="Google Shape;208;p28"/>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Personalidade</a:t>
            </a:r>
            <a:endParaRPr b="1" sz="600">
              <a:solidFill>
                <a:srgbClr val="2D3E50"/>
              </a:solidFill>
              <a:latin typeface="Avenir"/>
              <a:ea typeface="Avenir"/>
              <a:cs typeface="Avenir"/>
              <a:sym typeface="Avenir"/>
            </a:endParaRPr>
          </a:p>
        </p:txBody>
      </p:sp>
      <p:sp>
        <p:nvSpPr>
          <p:cNvPr id="209" name="Google Shape;209;p28"/>
          <p:cNvSpPr txBox="1"/>
          <p:nvPr>
            <p:ph idx="1" type="body"/>
          </p:nvPr>
        </p:nvSpPr>
        <p:spPr>
          <a:xfrm>
            <a:off x="311700" y="1152475"/>
            <a:ext cx="7442400" cy="88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indent="0" lvl="0" marL="0" rtl="0" algn="l">
              <a:spcBef>
                <a:spcPts val="1600"/>
              </a:spcBef>
              <a:spcAft>
                <a:spcPts val="1600"/>
              </a:spcAft>
              <a:buNone/>
            </a:pPr>
            <a:r>
              <a:t/>
            </a:r>
            <a:endParaRPr/>
          </a:p>
        </p:txBody>
      </p:sp>
      <p:pic>
        <p:nvPicPr>
          <p:cNvPr id="210" name="Google Shape;210;p28"/>
          <p:cNvPicPr preferRelativeResize="0"/>
          <p:nvPr/>
        </p:nvPicPr>
        <p:blipFill rotWithShape="1">
          <a:blip r:embed="rId3">
            <a:alphaModFix/>
          </a:blip>
          <a:srcRect b="0" l="0" r="0" t="0"/>
          <a:stretch/>
        </p:blipFill>
        <p:spPr>
          <a:xfrm>
            <a:off x="335402" y="2271023"/>
            <a:ext cx="222900" cy="222900"/>
          </a:xfrm>
          <a:prstGeom prst="rect">
            <a:avLst/>
          </a:prstGeom>
          <a:noFill/>
          <a:ln>
            <a:noFill/>
          </a:ln>
        </p:spPr>
      </p:pic>
      <p:sp>
        <p:nvSpPr>
          <p:cNvPr id="211" name="Google Shape;211;p28"/>
          <p:cNvSpPr txBox="1"/>
          <p:nvPr/>
        </p:nvSpPr>
        <p:spPr>
          <a:xfrm>
            <a:off x="335400" y="4225225"/>
            <a:ext cx="3640500" cy="48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00BDA5"/>
                </a:solidFill>
                <a:latin typeface="Avenir"/>
                <a:ea typeface="Avenir"/>
                <a:cs typeface="Avenir"/>
                <a:sym typeface="Avenir"/>
              </a:rPr>
              <a:t>Sim</a:t>
            </a:r>
            <a:endParaRPr b="1" sz="1100">
              <a:solidFill>
                <a:srgbClr val="00BDA5"/>
              </a:solidFill>
              <a:latin typeface="Avenir"/>
              <a:ea typeface="Avenir"/>
              <a:cs typeface="Avenir"/>
              <a:sym typeface="Avenir"/>
            </a:endParaRPr>
          </a:p>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Use um estilo de linguagem mais amigável. </a:t>
            </a:r>
            <a:endParaRPr sz="1100">
              <a:solidFill>
                <a:schemeClr val="dk2"/>
              </a:solidFill>
            </a:endParaRPr>
          </a:p>
        </p:txBody>
      </p:sp>
      <p:sp>
        <p:nvSpPr>
          <p:cNvPr id="212" name="Google Shape;212;p28"/>
          <p:cNvSpPr txBox="1"/>
          <p:nvPr>
            <p:ph idx="1" type="body"/>
          </p:nvPr>
        </p:nvSpPr>
        <p:spPr>
          <a:xfrm>
            <a:off x="311700" y="2726275"/>
            <a:ext cx="3003900" cy="1421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t>Lorem ipsum dolor sit amet, consectetur adipiscing elit, sed do eiusmod tempor incididunt ut labore et dolore magna aliqua. </a:t>
            </a:r>
            <a:endParaRPr/>
          </a:p>
        </p:txBody>
      </p:sp>
      <p:sp>
        <p:nvSpPr>
          <p:cNvPr id="213" name="Google Shape;213;p28"/>
          <p:cNvSpPr txBox="1"/>
          <p:nvPr/>
        </p:nvSpPr>
        <p:spPr>
          <a:xfrm>
            <a:off x="4060500" y="4225225"/>
            <a:ext cx="3177900" cy="82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2545B"/>
                </a:solidFill>
                <a:latin typeface="Avenir"/>
                <a:ea typeface="Avenir"/>
                <a:cs typeface="Avenir"/>
                <a:sym typeface="Avenir"/>
              </a:rPr>
              <a:t>Não</a:t>
            </a:r>
            <a:endParaRPr b="1" sz="1100">
              <a:solidFill>
                <a:srgbClr val="F2545B"/>
              </a:solidFill>
              <a:latin typeface="Avenir"/>
              <a:ea typeface="Avenir"/>
              <a:cs typeface="Avenir"/>
              <a:sym typeface="Avenir"/>
            </a:endParaRPr>
          </a:p>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Não use jargões, nem termos complexos.</a:t>
            </a:r>
            <a:endParaRPr sz="1100">
              <a:solidFill>
                <a:schemeClr val="dk2"/>
              </a:solidFill>
            </a:endParaRPr>
          </a:p>
        </p:txBody>
      </p:sp>
      <p:pic>
        <p:nvPicPr>
          <p:cNvPr id="214" name="Google Shape;214;p28"/>
          <p:cNvPicPr preferRelativeResize="0"/>
          <p:nvPr/>
        </p:nvPicPr>
        <p:blipFill rotWithShape="1">
          <a:blip r:embed="rId4">
            <a:alphaModFix/>
          </a:blip>
          <a:srcRect b="0" l="0" r="0" t="0"/>
          <a:stretch/>
        </p:blipFill>
        <p:spPr>
          <a:xfrm>
            <a:off x="4173702" y="2271023"/>
            <a:ext cx="222900" cy="222900"/>
          </a:xfrm>
          <a:prstGeom prst="rect">
            <a:avLst/>
          </a:prstGeom>
          <a:noFill/>
          <a:ln>
            <a:noFill/>
          </a:ln>
        </p:spPr>
      </p:pic>
      <p:sp>
        <p:nvSpPr>
          <p:cNvPr id="215" name="Google Shape;215;p28"/>
          <p:cNvSpPr txBox="1"/>
          <p:nvPr>
            <p:ph idx="1" type="body"/>
          </p:nvPr>
        </p:nvSpPr>
        <p:spPr>
          <a:xfrm>
            <a:off x="4128300" y="2726275"/>
            <a:ext cx="3003900" cy="1421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t>Lorem ipsum dolorsitamet, consectet’ur adipiscingelit, sed do eiusmod tempor incididu’nt u’t labor’e et dolore magn’a aliq’ua.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Logo</a:t>
            </a:r>
            <a:endParaRPr/>
          </a:p>
        </p:txBody>
      </p:sp>
      <p:sp>
        <p:nvSpPr>
          <p:cNvPr id="221" name="Google Shape;221;p29"/>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2" name="Google Shape;222;p2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223" name="Google Shape;223;p29"/>
          <p:cNvPicPr preferRelativeResize="0"/>
          <p:nvPr/>
        </p:nvPicPr>
        <p:blipFill rotWithShape="1">
          <a:blip r:embed="rId3">
            <a:alphaModFix/>
          </a:blip>
          <a:srcRect b="0" l="4996" r="35667" t="0"/>
          <a:stretch/>
        </p:blipFill>
        <p:spPr>
          <a:xfrm>
            <a:off x="4572000" y="0"/>
            <a:ext cx="4571995" cy="51435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0"/>
          <p:cNvSpPr/>
          <p:nvPr/>
        </p:nvSpPr>
        <p:spPr>
          <a:xfrm>
            <a:off x="5318200" y="3141495"/>
            <a:ext cx="3636300" cy="9951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
        <p:nvSpPr>
          <p:cNvPr id="229" name="Google Shape;229;p30"/>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Logo</a:t>
            </a:r>
            <a:endParaRPr/>
          </a:p>
        </p:txBody>
      </p:sp>
      <p:sp>
        <p:nvSpPr>
          <p:cNvPr id="230" name="Google Shape;230;p30"/>
          <p:cNvSpPr txBox="1"/>
          <p:nvPr>
            <p:ph idx="1" type="body"/>
          </p:nvPr>
        </p:nvSpPr>
        <p:spPr>
          <a:xfrm>
            <a:off x="311700" y="1152475"/>
            <a:ext cx="4390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231" name="Google Shape;231;p30"/>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32" name="Google Shape;232;p30"/>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Logo</a:t>
            </a:r>
            <a:endParaRPr b="1" sz="600">
              <a:solidFill>
                <a:srgbClr val="2D3E50"/>
              </a:solidFill>
              <a:latin typeface="Avenir"/>
              <a:ea typeface="Avenir"/>
              <a:cs typeface="Avenir"/>
              <a:sym typeface="Avenir"/>
            </a:endParaRPr>
          </a:p>
        </p:txBody>
      </p:sp>
      <p:pic>
        <p:nvPicPr>
          <p:cNvPr id="233" name="Google Shape;233;p30"/>
          <p:cNvPicPr preferRelativeResize="0"/>
          <p:nvPr/>
        </p:nvPicPr>
        <p:blipFill>
          <a:blip r:embed="rId3">
            <a:alphaModFix/>
          </a:blip>
          <a:stretch>
            <a:fillRect/>
          </a:stretch>
        </p:blipFill>
        <p:spPr>
          <a:xfrm>
            <a:off x="5498843" y="1822550"/>
            <a:ext cx="3186506" cy="572700"/>
          </a:xfrm>
          <a:prstGeom prst="rect">
            <a:avLst/>
          </a:prstGeom>
          <a:noFill/>
          <a:ln>
            <a:noFill/>
          </a:ln>
        </p:spPr>
      </p:pic>
      <p:pic>
        <p:nvPicPr>
          <p:cNvPr id="234" name="Google Shape;234;p30"/>
          <p:cNvPicPr preferRelativeResize="0"/>
          <p:nvPr/>
        </p:nvPicPr>
        <p:blipFill>
          <a:blip r:embed="rId4">
            <a:alphaModFix/>
          </a:blip>
          <a:stretch>
            <a:fillRect/>
          </a:stretch>
        </p:blipFill>
        <p:spPr>
          <a:xfrm>
            <a:off x="5498843" y="3357920"/>
            <a:ext cx="3186506" cy="572700"/>
          </a:xfrm>
          <a:prstGeom prst="rect">
            <a:avLst/>
          </a:prstGeom>
          <a:noFill/>
          <a:ln>
            <a:noFill/>
          </a:ln>
        </p:spPr>
      </p:pic>
      <p:sp>
        <p:nvSpPr>
          <p:cNvPr id="235" name="Google Shape;235;p30"/>
          <p:cNvSpPr txBox="1"/>
          <p:nvPr/>
        </p:nvSpPr>
        <p:spPr>
          <a:xfrm>
            <a:off x="5318200" y="1302738"/>
            <a:ext cx="18966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LOGO PRINCIPAL</a:t>
            </a:r>
            <a:endParaRPr sz="1100">
              <a:solidFill>
                <a:schemeClr val="dk2"/>
              </a:solidFill>
            </a:endParaRPr>
          </a:p>
        </p:txBody>
      </p:sp>
      <p:sp>
        <p:nvSpPr>
          <p:cNvPr id="236" name="Google Shape;236;p30"/>
          <p:cNvSpPr txBox="1"/>
          <p:nvPr/>
        </p:nvSpPr>
        <p:spPr>
          <a:xfrm>
            <a:off x="5318200" y="2755975"/>
            <a:ext cx="21795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LOGO COM FUNDO PRETO</a:t>
            </a:r>
            <a:endParaRPr sz="11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1"/>
          <p:cNvSpPr txBox="1"/>
          <p:nvPr>
            <p:ph idx="1" type="body"/>
          </p:nvPr>
        </p:nvSpPr>
        <p:spPr>
          <a:xfrm>
            <a:off x="4702200" y="2571750"/>
            <a:ext cx="4390500" cy="2111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Duis aute irure dolor in reprehenderit in voluptate velit esse cillum dolore eu fugiat nulla pariatur. Excepteur sint occaecat cupidatat non proident, sunt in culpa qui officia deserunt mollit anim id est laborum.</a:t>
            </a:r>
            <a:endParaRPr/>
          </a:p>
        </p:txBody>
      </p:sp>
      <p:sp>
        <p:nvSpPr>
          <p:cNvPr id="242" name="Google Shape;242;p31"/>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Elementos</a:t>
            </a:r>
            <a:r>
              <a:rPr lang="en"/>
              <a:t> do logotipo e da logomarca</a:t>
            </a:r>
            <a:endParaRPr/>
          </a:p>
        </p:txBody>
      </p:sp>
      <p:sp>
        <p:nvSpPr>
          <p:cNvPr id="243" name="Google Shape;243;p31"/>
          <p:cNvSpPr txBox="1"/>
          <p:nvPr>
            <p:ph idx="1" type="body"/>
          </p:nvPr>
        </p:nvSpPr>
        <p:spPr>
          <a:xfrm>
            <a:off x="311700" y="2571750"/>
            <a:ext cx="4390500" cy="2111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244" name="Google Shape;244;p31"/>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5" name="Google Shape;245;p31"/>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Logo</a:t>
            </a:r>
            <a:endParaRPr b="1" sz="600">
              <a:solidFill>
                <a:srgbClr val="2D3E50"/>
              </a:solidFill>
              <a:latin typeface="Avenir"/>
              <a:ea typeface="Avenir"/>
              <a:cs typeface="Avenir"/>
              <a:sym typeface="Avenir"/>
            </a:endParaRPr>
          </a:p>
        </p:txBody>
      </p:sp>
      <p:sp>
        <p:nvSpPr>
          <p:cNvPr id="246" name="Google Shape;246;p31"/>
          <p:cNvSpPr txBox="1"/>
          <p:nvPr/>
        </p:nvSpPr>
        <p:spPr>
          <a:xfrm>
            <a:off x="414550" y="1172438"/>
            <a:ext cx="18966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LOGOTIPO</a:t>
            </a:r>
            <a:endParaRPr sz="1100">
              <a:solidFill>
                <a:schemeClr val="dk2"/>
              </a:solidFill>
            </a:endParaRPr>
          </a:p>
        </p:txBody>
      </p:sp>
      <p:sp>
        <p:nvSpPr>
          <p:cNvPr id="247" name="Google Shape;247;p31"/>
          <p:cNvSpPr txBox="1"/>
          <p:nvPr/>
        </p:nvSpPr>
        <p:spPr>
          <a:xfrm>
            <a:off x="4808875" y="1172450"/>
            <a:ext cx="21795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LOGOMARCA</a:t>
            </a:r>
            <a:endParaRPr sz="1100">
              <a:solidFill>
                <a:schemeClr val="dk2"/>
              </a:solidFill>
            </a:endParaRPr>
          </a:p>
        </p:txBody>
      </p:sp>
      <p:pic>
        <p:nvPicPr>
          <p:cNvPr id="248" name="Google Shape;248;p31"/>
          <p:cNvPicPr preferRelativeResize="0"/>
          <p:nvPr/>
        </p:nvPicPr>
        <p:blipFill>
          <a:blip r:embed="rId3">
            <a:alphaModFix/>
          </a:blip>
          <a:stretch>
            <a:fillRect/>
          </a:stretch>
        </p:blipFill>
        <p:spPr>
          <a:xfrm>
            <a:off x="4808871" y="1676113"/>
            <a:ext cx="969225" cy="785575"/>
          </a:xfrm>
          <a:prstGeom prst="rect">
            <a:avLst/>
          </a:prstGeom>
          <a:noFill/>
          <a:ln>
            <a:noFill/>
          </a:ln>
        </p:spPr>
      </p:pic>
      <p:pic>
        <p:nvPicPr>
          <p:cNvPr id="249" name="Google Shape;249;p31"/>
          <p:cNvPicPr preferRelativeResize="0"/>
          <p:nvPr/>
        </p:nvPicPr>
        <p:blipFill>
          <a:blip r:embed="rId4">
            <a:alphaModFix/>
          </a:blip>
          <a:stretch>
            <a:fillRect/>
          </a:stretch>
        </p:blipFill>
        <p:spPr>
          <a:xfrm>
            <a:off x="480275" y="1737300"/>
            <a:ext cx="2812501" cy="610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F8FA"/>
        </a:solidFill>
      </p:bgPr>
    </p:bg>
    <p:spTree>
      <p:nvGrpSpPr>
        <p:cNvPr id="70" name="Shape 70"/>
        <p:cNvGrpSpPr/>
        <p:nvPr/>
      </p:nvGrpSpPr>
      <p:grpSpPr>
        <a:xfrm>
          <a:off x="0" y="0"/>
          <a:ext cx="0" cy="0"/>
          <a:chOff x="0" y="0"/>
          <a:chExt cx="0" cy="0"/>
        </a:xfrm>
      </p:grpSpPr>
      <p:sp>
        <p:nvSpPr>
          <p:cNvPr id="71" name="Google Shape;71;p14"/>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2" name="Google Shape;72;p14"/>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Manual de Marca</a:t>
            </a:r>
            <a:endParaRPr/>
          </a:p>
        </p:txBody>
      </p:sp>
      <p:sp>
        <p:nvSpPr>
          <p:cNvPr id="73" name="Google Shape;73;p14"/>
          <p:cNvSpPr txBox="1"/>
          <p:nvPr>
            <p:ph idx="1" type="body"/>
          </p:nvPr>
        </p:nvSpPr>
        <p:spPr>
          <a:xfrm>
            <a:off x="311700" y="1152475"/>
            <a:ext cx="2343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t>Objetivo e posicionamento</a:t>
            </a:r>
            <a:endParaRPr sz="1200"/>
          </a:p>
          <a:p>
            <a:pPr indent="0" lvl="0" marL="0" rtl="0" algn="l">
              <a:spcBef>
                <a:spcPts val="1600"/>
              </a:spcBef>
              <a:spcAft>
                <a:spcPts val="0"/>
              </a:spcAft>
              <a:buClr>
                <a:schemeClr val="dk1"/>
              </a:buClr>
              <a:buSzPts val="1100"/>
              <a:buFont typeface="Arial"/>
              <a:buNone/>
            </a:pPr>
            <a:r>
              <a:rPr lang="en" sz="1200"/>
              <a:t>Personalidade</a:t>
            </a:r>
            <a:endParaRPr sz="1200"/>
          </a:p>
          <a:p>
            <a:pPr indent="0" lvl="0" marL="0" rtl="0" algn="l">
              <a:spcBef>
                <a:spcPts val="1600"/>
              </a:spcBef>
              <a:spcAft>
                <a:spcPts val="0"/>
              </a:spcAft>
              <a:buClr>
                <a:schemeClr val="dk1"/>
              </a:buClr>
              <a:buSzPts val="1100"/>
              <a:buFont typeface="Arial"/>
              <a:buNone/>
            </a:pPr>
            <a:r>
              <a:rPr lang="en" sz="1200"/>
              <a:t>Logo</a:t>
            </a:r>
            <a:endParaRPr sz="1200"/>
          </a:p>
          <a:p>
            <a:pPr indent="0" lvl="0" marL="0" rtl="0" algn="l">
              <a:spcBef>
                <a:spcPts val="1600"/>
              </a:spcBef>
              <a:spcAft>
                <a:spcPts val="0"/>
              </a:spcAft>
              <a:buClr>
                <a:schemeClr val="dk1"/>
              </a:buClr>
              <a:buSzPts val="1100"/>
              <a:buFont typeface="Arial"/>
              <a:buNone/>
            </a:pPr>
            <a:r>
              <a:rPr lang="en" sz="1200"/>
              <a:t>Paleta de cores</a:t>
            </a:r>
            <a:endParaRPr sz="1200"/>
          </a:p>
          <a:p>
            <a:pPr indent="0" lvl="0" marL="0" rtl="0" algn="l">
              <a:spcBef>
                <a:spcPts val="1600"/>
              </a:spcBef>
              <a:spcAft>
                <a:spcPts val="0"/>
              </a:spcAft>
              <a:buClr>
                <a:schemeClr val="dk1"/>
              </a:buClr>
              <a:buSzPts val="1100"/>
              <a:buFont typeface="Arial"/>
              <a:buNone/>
            </a:pPr>
            <a:r>
              <a:rPr lang="en" sz="1200"/>
              <a:t>Tipografia</a:t>
            </a:r>
            <a:endParaRPr sz="1200"/>
          </a:p>
          <a:p>
            <a:pPr indent="0" lvl="0" marL="0" rtl="0" algn="l">
              <a:spcBef>
                <a:spcPts val="1600"/>
              </a:spcBef>
              <a:spcAft>
                <a:spcPts val="0"/>
              </a:spcAft>
              <a:buNone/>
            </a:pPr>
            <a:r>
              <a:rPr lang="en" sz="1200"/>
              <a:t>Imagens de apoio</a:t>
            </a:r>
            <a:endParaRPr sz="1200"/>
          </a:p>
          <a:p>
            <a:pPr indent="0" lvl="0" marL="0" rtl="0" algn="l">
              <a:spcBef>
                <a:spcPts val="1600"/>
              </a:spcBef>
              <a:spcAft>
                <a:spcPts val="0"/>
              </a:spcAft>
              <a:buNone/>
            </a:pPr>
            <a:r>
              <a:rPr lang="en" sz="1200"/>
              <a:t>Aplicações</a:t>
            </a:r>
            <a:endParaRPr sz="1200"/>
          </a:p>
          <a:p>
            <a:pPr indent="0" lvl="0" marL="0" rtl="0" algn="l">
              <a:spcBef>
                <a:spcPts val="1600"/>
              </a:spcBef>
              <a:spcAft>
                <a:spcPts val="1600"/>
              </a:spcAft>
              <a:buNone/>
            </a:pPr>
            <a:r>
              <a:rPr lang="en" sz="1200"/>
              <a:t>	</a:t>
            </a:r>
            <a:endParaRPr sz="1200"/>
          </a:p>
        </p:txBody>
      </p:sp>
      <p:sp>
        <p:nvSpPr>
          <p:cNvPr id="74" name="Google Shape;74;p14"/>
          <p:cNvSpPr txBox="1"/>
          <p:nvPr>
            <p:ph idx="1" type="body"/>
          </p:nvPr>
        </p:nvSpPr>
        <p:spPr>
          <a:xfrm>
            <a:off x="2808125" y="1152475"/>
            <a:ext cx="2343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accent1"/>
                </a:solidFill>
              </a:rPr>
              <a:t>xx</a:t>
            </a:r>
            <a:endParaRPr b="1" sz="1200">
              <a:solidFill>
                <a:schemeClr val="accent1"/>
              </a:solidFill>
            </a:endParaRPr>
          </a:p>
          <a:p>
            <a:pPr indent="0" lvl="0" marL="0" rtl="0" algn="l">
              <a:spcBef>
                <a:spcPts val="1600"/>
              </a:spcBef>
              <a:spcAft>
                <a:spcPts val="0"/>
              </a:spcAft>
              <a:buNone/>
            </a:pPr>
            <a:r>
              <a:rPr b="1" lang="en" sz="1200">
                <a:solidFill>
                  <a:schemeClr val="accent1"/>
                </a:solidFill>
              </a:rPr>
              <a:t>xx</a:t>
            </a:r>
            <a:endParaRPr b="1" sz="1200">
              <a:solidFill>
                <a:schemeClr val="accent1"/>
              </a:solidFill>
            </a:endParaRPr>
          </a:p>
          <a:p>
            <a:pPr indent="0" lvl="0" marL="0" rtl="0" algn="l">
              <a:spcBef>
                <a:spcPts val="1600"/>
              </a:spcBef>
              <a:spcAft>
                <a:spcPts val="0"/>
              </a:spcAft>
              <a:buNone/>
            </a:pPr>
            <a:r>
              <a:rPr b="1" lang="en" sz="1200">
                <a:solidFill>
                  <a:schemeClr val="accent1"/>
                </a:solidFill>
              </a:rPr>
              <a:t>xx</a:t>
            </a:r>
            <a:endParaRPr b="1" sz="1200">
              <a:solidFill>
                <a:schemeClr val="accent1"/>
              </a:solidFill>
            </a:endParaRPr>
          </a:p>
          <a:p>
            <a:pPr indent="0" lvl="0" marL="0" rtl="0" algn="l">
              <a:spcBef>
                <a:spcPts val="1600"/>
              </a:spcBef>
              <a:spcAft>
                <a:spcPts val="0"/>
              </a:spcAft>
              <a:buNone/>
            </a:pPr>
            <a:r>
              <a:rPr b="1" lang="en" sz="1200">
                <a:solidFill>
                  <a:schemeClr val="accent1"/>
                </a:solidFill>
              </a:rPr>
              <a:t>xx</a:t>
            </a:r>
            <a:endParaRPr b="1" sz="1200">
              <a:solidFill>
                <a:schemeClr val="accent1"/>
              </a:solidFill>
            </a:endParaRPr>
          </a:p>
          <a:p>
            <a:pPr indent="0" lvl="0" marL="0" rtl="0" algn="l">
              <a:spcBef>
                <a:spcPts val="1600"/>
              </a:spcBef>
              <a:spcAft>
                <a:spcPts val="0"/>
              </a:spcAft>
              <a:buNone/>
            </a:pPr>
            <a:r>
              <a:rPr b="1" lang="en" sz="1200">
                <a:solidFill>
                  <a:schemeClr val="accent1"/>
                </a:solidFill>
              </a:rPr>
              <a:t>xx</a:t>
            </a:r>
            <a:endParaRPr b="1" sz="1200">
              <a:solidFill>
                <a:schemeClr val="accent1"/>
              </a:solidFill>
            </a:endParaRPr>
          </a:p>
          <a:p>
            <a:pPr indent="0" lvl="0" marL="0" rtl="0" algn="l">
              <a:spcBef>
                <a:spcPts val="1600"/>
              </a:spcBef>
              <a:spcAft>
                <a:spcPts val="0"/>
              </a:spcAft>
              <a:buNone/>
            </a:pPr>
            <a:r>
              <a:rPr b="1" lang="en" sz="1200">
                <a:solidFill>
                  <a:schemeClr val="accent1"/>
                </a:solidFill>
              </a:rPr>
              <a:t>xx</a:t>
            </a:r>
            <a:endParaRPr b="1" sz="1200">
              <a:solidFill>
                <a:schemeClr val="accent1"/>
              </a:solidFill>
            </a:endParaRPr>
          </a:p>
          <a:p>
            <a:pPr indent="0" lvl="0" marL="0" rtl="0" algn="l">
              <a:spcBef>
                <a:spcPts val="1600"/>
              </a:spcBef>
              <a:spcAft>
                <a:spcPts val="0"/>
              </a:spcAft>
              <a:buNone/>
            </a:pPr>
            <a:r>
              <a:rPr b="1" lang="en" sz="1200">
                <a:solidFill>
                  <a:schemeClr val="accent1"/>
                </a:solidFill>
              </a:rPr>
              <a:t>xx</a:t>
            </a:r>
            <a:endParaRPr b="1" sz="1200">
              <a:solidFill>
                <a:schemeClr val="accent1"/>
              </a:solidFill>
            </a:endParaRPr>
          </a:p>
          <a:p>
            <a:pPr indent="0" lvl="0" marL="0" rtl="0" algn="l">
              <a:spcBef>
                <a:spcPts val="1600"/>
              </a:spcBef>
              <a:spcAft>
                <a:spcPts val="1600"/>
              </a:spcAft>
              <a:buNone/>
            </a:pPr>
            <a:r>
              <a:rPr b="1" lang="en" sz="1200">
                <a:solidFill>
                  <a:schemeClr val="accent1"/>
                </a:solidFill>
              </a:rPr>
              <a:t>	</a:t>
            </a:r>
            <a:endParaRPr b="1" sz="1200">
              <a:solidFill>
                <a:schemeClr val="accent1"/>
              </a:solidFill>
            </a:endParaRPr>
          </a:p>
        </p:txBody>
      </p:sp>
      <p:cxnSp>
        <p:nvCxnSpPr>
          <p:cNvPr id="75" name="Google Shape;75;p14"/>
          <p:cNvCxnSpPr/>
          <p:nvPr/>
        </p:nvCxnSpPr>
        <p:spPr>
          <a:xfrm>
            <a:off x="389475" y="795525"/>
            <a:ext cx="2910000" cy="15300"/>
          </a:xfrm>
          <a:prstGeom prst="straightConnector1">
            <a:avLst/>
          </a:prstGeom>
          <a:noFill/>
          <a:ln cap="flat" cmpd="sng" w="19050">
            <a:solidFill>
              <a:schemeClr val="accent1"/>
            </a:solidFill>
            <a:prstDash val="solid"/>
            <a:round/>
            <a:headEnd len="med" w="med" type="none"/>
            <a:tailEnd len="med" w="med"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2"/>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Layout</a:t>
            </a:r>
            <a:endParaRPr/>
          </a:p>
        </p:txBody>
      </p:sp>
      <p:sp>
        <p:nvSpPr>
          <p:cNvPr id="255" name="Google Shape;255;p32"/>
          <p:cNvSpPr txBox="1"/>
          <p:nvPr>
            <p:ph idx="1" type="body"/>
          </p:nvPr>
        </p:nvSpPr>
        <p:spPr>
          <a:xfrm>
            <a:off x="4515025" y="1138675"/>
            <a:ext cx="4390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256" name="Google Shape;256;p32"/>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57" name="Google Shape;257;p32"/>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Logo</a:t>
            </a:r>
            <a:endParaRPr b="1" sz="600">
              <a:solidFill>
                <a:srgbClr val="2D3E50"/>
              </a:solidFill>
              <a:latin typeface="Avenir"/>
              <a:ea typeface="Avenir"/>
              <a:cs typeface="Avenir"/>
              <a:sym typeface="Avenir"/>
            </a:endParaRPr>
          </a:p>
        </p:txBody>
      </p:sp>
      <p:sp>
        <p:nvSpPr>
          <p:cNvPr id="258" name="Google Shape;258;p32"/>
          <p:cNvSpPr txBox="1"/>
          <p:nvPr/>
        </p:nvSpPr>
        <p:spPr>
          <a:xfrm>
            <a:off x="426400" y="1226538"/>
            <a:ext cx="18966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LOGO </a:t>
            </a:r>
            <a:r>
              <a:rPr lang="en" sz="1100">
                <a:solidFill>
                  <a:schemeClr val="dk2"/>
                </a:solidFill>
                <a:latin typeface="Avenir"/>
                <a:ea typeface="Avenir"/>
                <a:cs typeface="Avenir"/>
                <a:sym typeface="Avenir"/>
              </a:rPr>
              <a:t>HORIZONTAL </a:t>
            </a:r>
            <a:endParaRPr sz="1100">
              <a:solidFill>
                <a:schemeClr val="dk2"/>
              </a:solidFill>
            </a:endParaRPr>
          </a:p>
        </p:txBody>
      </p:sp>
      <p:sp>
        <p:nvSpPr>
          <p:cNvPr id="259" name="Google Shape;259;p32"/>
          <p:cNvSpPr txBox="1"/>
          <p:nvPr/>
        </p:nvSpPr>
        <p:spPr>
          <a:xfrm>
            <a:off x="426400" y="2755975"/>
            <a:ext cx="21795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LOGO </a:t>
            </a:r>
            <a:r>
              <a:rPr lang="en" sz="1100">
                <a:solidFill>
                  <a:schemeClr val="dk2"/>
                </a:solidFill>
                <a:latin typeface="Avenir"/>
                <a:ea typeface="Avenir"/>
                <a:cs typeface="Avenir"/>
                <a:sym typeface="Avenir"/>
              </a:rPr>
              <a:t>VERTICAL </a:t>
            </a:r>
            <a:endParaRPr sz="1100">
              <a:solidFill>
                <a:schemeClr val="dk2"/>
              </a:solidFill>
            </a:endParaRPr>
          </a:p>
        </p:txBody>
      </p:sp>
      <p:pic>
        <p:nvPicPr>
          <p:cNvPr id="260" name="Google Shape;260;p32"/>
          <p:cNvPicPr preferRelativeResize="0"/>
          <p:nvPr/>
        </p:nvPicPr>
        <p:blipFill>
          <a:blip r:embed="rId3">
            <a:alphaModFix/>
          </a:blip>
          <a:stretch>
            <a:fillRect/>
          </a:stretch>
        </p:blipFill>
        <p:spPr>
          <a:xfrm>
            <a:off x="426402" y="1712824"/>
            <a:ext cx="3354249" cy="602855"/>
          </a:xfrm>
          <a:prstGeom prst="rect">
            <a:avLst/>
          </a:prstGeom>
          <a:noFill/>
          <a:ln>
            <a:noFill/>
          </a:ln>
        </p:spPr>
      </p:pic>
      <p:pic>
        <p:nvPicPr>
          <p:cNvPr id="261" name="Google Shape;261;p32"/>
          <p:cNvPicPr preferRelativeResize="0"/>
          <p:nvPr/>
        </p:nvPicPr>
        <p:blipFill>
          <a:blip r:embed="rId4">
            <a:alphaModFix/>
          </a:blip>
          <a:stretch>
            <a:fillRect/>
          </a:stretch>
        </p:blipFill>
        <p:spPr>
          <a:xfrm>
            <a:off x="498726" y="3149581"/>
            <a:ext cx="1920719" cy="140549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3"/>
          <p:cNvSpPr/>
          <p:nvPr/>
        </p:nvSpPr>
        <p:spPr>
          <a:xfrm>
            <a:off x="7336925" y="2132025"/>
            <a:ext cx="548700" cy="5487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3"/>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Uso d</a:t>
            </a:r>
            <a:r>
              <a:rPr lang="en"/>
              <a:t>o</a:t>
            </a:r>
            <a:r>
              <a:rPr lang="en"/>
              <a:t> logotipo e da logomarca</a:t>
            </a:r>
            <a:endParaRPr/>
          </a:p>
        </p:txBody>
      </p:sp>
      <p:sp>
        <p:nvSpPr>
          <p:cNvPr id="268" name="Google Shape;268;p33"/>
          <p:cNvSpPr txBox="1"/>
          <p:nvPr>
            <p:ph idx="1" type="body"/>
          </p:nvPr>
        </p:nvSpPr>
        <p:spPr>
          <a:xfrm>
            <a:off x="335400" y="937325"/>
            <a:ext cx="7001400" cy="851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Lorem ipsum dolor sit amet, consectetur adipiscing elit, sed do eiusmod tempor incididunt ut labore et dolore magna aliqua. </a:t>
            </a:r>
            <a:endParaRPr/>
          </a:p>
        </p:txBody>
      </p:sp>
      <p:sp>
        <p:nvSpPr>
          <p:cNvPr id="269" name="Google Shape;269;p33"/>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70" name="Google Shape;270;p33"/>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Logo</a:t>
            </a:r>
            <a:endParaRPr b="1" sz="600">
              <a:solidFill>
                <a:srgbClr val="2D3E50"/>
              </a:solidFill>
              <a:latin typeface="Avenir"/>
              <a:ea typeface="Avenir"/>
              <a:cs typeface="Avenir"/>
              <a:sym typeface="Avenir"/>
            </a:endParaRPr>
          </a:p>
        </p:txBody>
      </p:sp>
      <p:pic>
        <p:nvPicPr>
          <p:cNvPr id="271" name="Google Shape;271;p33"/>
          <p:cNvPicPr preferRelativeResize="0"/>
          <p:nvPr/>
        </p:nvPicPr>
        <p:blipFill>
          <a:blip r:embed="rId3">
            <a:alphaModFix amt="80000"/>
          </a:blip>
          <a:stretch>
            <a:fillRect/>
          </a:stretch>
        </p:blipFill>
        <p:spPr>
          <a:xfrm>
            <a:off x="4529830" y="3832600"/>
            <a:ext cx="1927494" cy="356400"/>
          </a:xfrm>
          <a:prstGeom prst="rect">
            <a:avLst/>
          </a:prstGeom>
          <a:noFill/>
          <a:ln>
            <a:noFill/>
          </a:ln>
        </p:spPr>
      </p:pic>
      <p:pic>
        <p:nvPicPr>
          <p:cNvPr id="272" name="Google Shape;272;p33"/>
          <p:cNvPicPr preferRelativeResize="0"/>
          <p:nvPr/>
        </p:nvPicPr>
        <p:blipFill>
          <a:blip r:embed="rId4">
            <a:alphaModFix/>
          </a:blip>
          <a:stretch>
            <a:fillRect/>
          </a:stretch>
        </p:blipFill>
        <p:spPr>
          <a:xfrm>
            <a:off x="441900" y="3832600"/>
            <a:ext cx="1927494" cy="356400"/>
          </a:xfrm>
          <a:prstGeom prst="rect">
            <a:avLst/>
          </a:prstGeom>
          <a:noFill/>
          <a:ln>
            <a:noFill/>
          </a:ln>
          <a:effectLst>
            <a:outerShdw blurRad="57150" rotWithShape="0" algn="bl" dir="5400000" dist="19050">
              <a:srgbClr val="000000">
                <a:alpha val="50000"/>
              </a:srgbClr>
            </a:outerShdw>
          </a:effectLst>
        </p:spPr>
      </p:pic>
      <p:pic>
        <p:nvPicPr>
          <p:cNvPr id="273" name="Google Shape;273;p33"/>
          <p:cNvPicPr preferRelativeResize="0"/>
          <p:nvPr/>
        </p:nvPicPr>
        <p:blipFill>
          <a:blip r:embed="rId4">
            <a:alphaModFix/>
          </a:blip>
          <a:stretch>
            <a:fillRect/>
          </a:stretch>
        </p:blipFill>
        <p:spPr>
          <a:xfrm>
            <a:off x="2989417" y="3844802"/>
            <a:ext cx="1089530" cy="344198"/>
          </a:xfrm>
          <a:prstGeom prst="rect">
            <a:avLst/>
          </a:prstGeom>
          <a:noFill/>
          <a:ln>
            <a:noFill/>
          </a:ln>
        </p:spPr>
      </p:pic>
      <p:sp>
        <p:nvSpPr>
          <p:cNvPr id="274" name="Google Shape;274;p33"/>
          <p:cNvSpPr txBox="1"/>
          <p:nvPr/>
        </p:nvSpPr>
        <p:spPr>
          <a:xfrm>
            <a:off x="441900" y="4245450"/>
            <a:ext cx="1927500" cy="82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2545B"/>
                </a:solidFill>
                <a:latin typeface="Avenir"/>
                <a:ea typeface="Avenir"/>
                <a:cs typeface="Avenir"/>
                <a:sym typeface="Avenir"/>
              </a:rPr>
              <a:t>Não</a:t>
            </a:r>
            <a:endParaRPr b="1" sz="1100">
              <a:solidFill>
                <a:srgbClr val="F2545B"/>
              </a:solidFill>
              <a:latin typeface="Avenir"/>
              <a:ea typeface="Avenir"/>
              <a:cs typeface="Avenir"/>
              <a:sym typeface="Avenir"/>
            </a:endParaRPr>
          </a:p>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Não aplique efeitos no logo</a:t>
            </a:r>
            <a:r>
              <a:rPr lang="en" sz="1100">
                <a:solidFill>
                  <a:schemeClr val="dk2"/>
                </a:solidFill>
                <a:latin typeface="Avenir"/>
                <a:ea typeface="Avenir"/>
                <a:cs typeface="Avenir"/>
                <a:sym typeface="Avenir"/>
              </a:rPr>
              <a:t>.</a:t>
            </a:r>
            <a:endParaRPr sz="1100">
              <a:solidFill>
                <a:schemeClr val="dk2"/>
              </a:solidFill>
            </a:endParaRPr>
          </a:p>
        </p:txBody>
      </p:sp>
      <p:pic>
        <p:nvPicPr>
          <p:cNvPr id="275" name="Google Shape;275;p33"/>
          <p:cNvPicPr preferRelativeResize="0"/>
          <p:nvPr/>
        </p:nvPicPr>
        <p:blipFill rotWithShape="1">
          <a:blip r:embed="rId5">
            <a:alphaModFix/>
          </a:blip>
          <a:srcRect b="0" l="0" r="0" t="0"/>
          <a:stretch/>
        </p:blipFill>
        <p:spPr>
          <a:xfrm>
            <a:off x="498977" y="3565948"/>
            <a:ext cx="222900" cy="222900"/>
          </a:xfrm>
          <a:prstGeom prst="rect">
            <a:avLst/>
          </a:prstGeom>
          <a:noFill/>
          <a:ln>
            <a:noFill/>
          </a:ln>
        </p:spPr>
      </p:pic>
      <p:sp>
        <p:nvSpPr>
          <p:cNvPr id="276" name="Google Shape;276;p33"/>
          <p:cNvSpPr txBox="1"/>
          <p:nvPr/>
        </p:nvSpPr>
        <p:spPr>
          <a:xfrm>
            <a:off x="2612346" y="4245450"/>
            <a:ext cx="1740900" cy="82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2545B"/>
                </a:solidFill>
                <a:latin typeface="Avenir"/>
                <a:ea typeface="Avenir"/>
                <a:cs typeface="Avenir"/>
                <a:sym typeface="Avenir"/>
              </a:rPr>
              <a:t>Não</a:t>
            </a:r>
            <a:endParaRPr b="1" sz="1100">
              <a:solidFill>
                <a:srgbClr val="F2545B"/>
              </a:solidFill>
              <a:latin typeface="Avenir"/>
              <a:ea typeface="Avenir"/>
              <a:cs typeface="Avenir"/>
              <a:sym typeface="Avenir"/>
            </a:endParaRPr>
          </a:p>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Não distorça o logo</a:t>
            </a:r>
            <a:r>
              <a:rPr lang="en" sz="1100">
                <a:solidFill>
                  <a:schemeClr val="dk2"/>
                </a:solidFill>
                <a:latin typeface="Avenir"/>
                <a:ea typeface="Avenir"/>
                <a:cs typeface="Avenir"/>
                <a:sym typeface="Avenir"/>
              </a:rPr>
              <a:t>.</a:t>
            </a:r>
            <a:endParaRPr sz="1100">
              <a:solidFill>
                <a:schemeClr val="dk2"/>
              </a:solidFill>
            </a:endParaRPr>
          </a:p>
        </p:txBody>
      </p:sp>
      <p:pic>
        <p:nvPicPr>
          <p:cNvPr id="277" name="Google Shape;277;p33"/>
          <p:cNvPicPr preferRelativeResize="0"/>
          <p:nvPr/>
        </p:nvPicPr>
        <p:blipFill rotWithShape="1">
          <a:blip r:embed="rId5">
            <a:alphaModFix/>
          </a:blip>
          <a:srcRect b="0" l="0" r="0" t="0"/>
          <a:stretch/>
        </p:blipFill>
        <p:spPr>
          <a:xfrm>
            <a:off x="2669415" y="3565948"/>
            <a:ext cx="222900" cy="222900"/>
          </a:xfrm>
          <a:prstGeom prst="rect">
            <a:avLst/>
          </a:prstGeom>
          <a:noFill/>
          <a:ln>
            <a:noFill/>
          </a:ln>
        </p:spPr>
      </p:pic>
      <p:sp>
        <p:nvSpPr>
          <p:cNvPr id="278" name="Google Shape;278;p33"/>
          <p:cNvSpPr txBox="1"/>
          <p:nvPr/>
        </p:nvSpPr>
        <p:spPr>
          <a:xfrm>
            <a:off x="4612922" y="4245450"/>
            <a:ext cx="1740900" cy="82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2545B"/>
                </a:solidFill>
                <a:latin typeface="Avenir"/>
                <a:ea typeface="Avenir"/>
                <a:cs typeface="Avenir"/>
                <a:sym typeface="Avenir"/>
              </a:rPr>
              <a:t>Não</a:t>
            </a:r>
            <a:endParaRPr b="1" sz="1100">
              <a:solidFill>
                <a:srgbClr val="F2545B"/>
              </a:solidFill>
              <a:latin typeface="Avenir"/>
              <a:ea typeface="Avenir"/>
              <a:cs typeface="Avenir"/>
              <a:sym typeface="Avenir"/>
            </a:endParaRPr>
          </a:p>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Não use uma cor fora da paleta</a:t>
            </a:r>
            <a:r>
              <a:rPr lang="en" sz="1100">
                <a:solidFill>
                  <a:schemeClr val="dk2"/>
                </a:solidFill>
                <a:latin typeface="Avenir"/>
                <a:ea typeface="Avenir"/>
                <a:cs typeface="Avenir"/>
                <a:sym typeface="Avenir"/>
              </a:rPr>
              <a:t>.</a:t>
            </a:r>
            <a:endParaRPr sz="1100">
              <a:solidFill>
                <a:schemeClr val="dk2"/>
              </a:solidFill>
            </a:endParaRPr>
          </a:p>
        </p:txBody>
      </p:sp>
      <p:pic>
        <p:nvPicPr>
          <p:cNvPr id="279" name="Google Shape;279;p33"/>
          <p:cNvPicPr preferRelativeResize="0"/>
          <p:nvPr/>
        </p:nvPicPr>
        <p:blipFill rotWithShape="1">
          <a:blip r:embed="rId5">
            <a:alphaModFix/>
          </a:blip>
          <a:srcRect b="0" l="0" r="0" t="0"/>
          <a:stretch/>
        </p:blipFill>
        <p:spPr>
          <a:xfrm>
            <a:off x="4669990" y="3565948"/>
            <a:ext cx="222900" cy="222900"/>
          </a:xfrm>
          <a:prstGeom prst="rect">
            <a:avLst/>
          </a:prstGeom>
          <a:noFill/>
          <a:ln>
            <a:noFill/>
          </a:ln>
        </p:spPr>
      </p:pic>
      <p:sp>
        <p:nvSpPr>
          <p:cNvPr id="280" name="Google Shape;280;p33"/>
          <p:cNvSpPr/>
          <p:nvPr/>
        </p:nvSpPr>
        <p:spPr>
          <a:xfrm>
            <a:off x="4612925" y="2335225"/>
            <a:ext cx="2147100" cy="356400"/>
          </a:xfrm>
          <a:prstGeom prst="rect">
            <a:avLst/>
          </a:prstGeom>
          <a:solidFill>
            <a:srgbClr val="FF7A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1"/>
              </a:solidFill>
            </a:endParaRPr>
          </a:p>
        </p:txBody>
      </p:sp>
      <p:pic>
        <p:nvPicPr>
          <p:cNvPr id="281" name="Google Shape;281;p33"/>
          <p:cNvPicPr preferRelativeResize="0"/>
          <p:nvPr/>
        </p:nvPicPr>
        <p:blipFill>
          <a:blip r:embed="rId6">
            <a:alphaModFix/>
          </a:blip>
          <a:stretch>
            <a:fillRect/>
          </a:stretch>
        </p:blipFill>
        <p:spPr>
          <a:xfrm>
            <a:off x="4718341" y="2335220"/>
            <a:ext cx="1859516" cy="334204"/>
          </a:xfrm>
          <a:prstGeom prst="rect">
            <a:avLst/>
          </a:prstGeom>
          <a:noFill/>
          <a:ln>
            <a:noFill/>
          </a:ln>
        </p:spPr>
      </p:pic>
      <p:pic>
        <p:nvPicPr>
          <p:cNvPr id="282" name="Google Shape;282;p33"/>
          <p:cNvPicPr preferRelativeResize="0"/>
          <p:nvPr/>
        </p:nvPicPr>
        <p:blipFill rotWithShape="1">
          <a:blip r:embed="rId7">
            <a:alphaModFix/>
          </a:blip>
          <a:srcRect b="0" l="0" r="0" t="0"/>
          <a:stretch/>
        </p:blipFill>
        <p:spPr>
          <a:xfrm>
            <a:off x="399691" y="2335220"/>
            <a:ext cx="1859516" cy="334204"/>
          </a:xfrm>
          <a:prstGeom prst="rect">
            <a:avLst/>
          </a:prstGeom>
          <a:noFill/>
          <a:ln>
            <a:noFill/>
          </a:ln>
        </p:spPr>
      </p:pic>
      <p:pic>
        <p:nvPicPr>
          <p:cNvPr id="283" name="Google Shape;283;p33"/>
          <p:cNvPicPr preferRelativeResize="0"/>
          <p:nvPr/>
        </p:nvPicPr>
        <p:blipFill rotWithShape="1">
          <a:blip r:embed="rId8">
            <a:alphaModFix/>
          </a:blip>
          <a:srcRect b="0" l="0" r="0" t="0"/>
          <a:stretch/>
        </p:blipFill>
        <p:spPr>
          <a:xfrm>
            <a:off x="498977" y="2044048"/>
            <a:ext cx="222900" cy="222900"/>
          </a:xfrm>
          <a:prstGeom prst="rect">
            <a:avLst/>
          </a:prstGeom>
          <a:noFill/>
          <a:ln>
            <a:noFill/>
          </a:ln>
        </p:spPr>
      </p:pic>
      <p:sp>
        <p:nvSpPr>
          <p:cNvPr id="284" name="Google Shape;284;p33"/>
          <p:cNvSpPr txBox="1"/>
          <p:nvPr/>
        </p:nvSpPr>
        <p:spPr>
          <a:xfrm>
            <a:off x="441900" y="2669425"/>
            <a:ext cx="1927500" cy="82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00BDA5"/>
                </a:solidFill>
                <a:latin typeface="Avenir"/>
                <a:ea typeface="Avenir"/>
                <a:cs typeface="Avenir"/>
                <a:sym typeface="Avenir"/>
              </a:rPr>
              <a:t>Sim</a:t>
            </a:r>
            <a:endParaRPr b="1" sz="1100">
              <a:solidFill>
                <a:srgbClr val="00BDA5"/>
              </a:solidFill>
              <a:latin typeface="Avenir"/>
              <a:ea typeface="Avenir"/>
              <a:cs typeface="Avenir"/>
              <a:sym typeface="Avenir"/>
            </a:endParaRPr>
          </a:p>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Logo na cor xxxxxxx.</a:t>
            </a:r>
            <a:endParaRPr sz="1100">
              <a:solidFill>
                <a:schemeClr val="dk2"/>
              </a:solidFill>
            </a:endParaRPr>
          </a:p>
        </p:txBody>
      </p:sp>
      <p:pic>
        <p:nvPicPr>
          <p:cNvPr id="285" name="Google Shape;285;p33"/>
          <p:cNvPicPr preferRelativeResize="0"/>
          <p:nvPr/>
        </p:nvPicPr>
        <p:blipFill rotWithShape="1">
          <a:blip r:embed="rId8">
            <a:alphaModFix/>
          </a:blip>
          <a:srcRect b="0" l="0" r="0" t="0"/>
          <a:stretch/>
        </p:blipFill>
        <p:spPr>
          <a:xfrm>
            <a:off x="2637202" y="2044048"/>
            <a:ext cx="222900" cy="222900"/>
          </a:xfrm>
          <a:prstGeom prst="rect">
            <a:avLst/>
          </a:prstGeom>
          <a:noFill/>
          <a:ln>
            <a:noFill/>
          </a:ln>
        </p:spPr>
      </p:pic>
      <p:sp>
        <p:nvSpPr>
          <p:cNvPr id="286" name="Google Shape;286;p33"/>
          <p:cNvSpPr txBox="1"/>
          <p:nvPr/>
        </p:nvSpPr>
        <p:spPr>
          <a:xfrm>
            <a:off x="2580125" y="2669425"/>
            <a:ext cx="1927500" cy="82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00BDA5"/>
                </a:solidFill>
                <a:latin typeface="Avenir"/>
                <a:ea typeface="Avenir"/>
                <a:cs typeface="Avenir"/>
                <a:sym typeface="Avenir"/>
              </a:rPr>
              <a:t>Sim</a:t>
            </a:r>
            <a:endParaRPr b="1" sz="1100">
              <a:solidFill>
                <a:srgbClr val="00BDA5"/>
              </a:solidFill>
              <a:latin typeface="Avenir"/>
              <a:ea typeface="Avenir"/>
              <a:cs typeface="Avenir"/>
              <a:sym typeface="Avenir"/>
            </a:endParaRPr>
          </a:p>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Apenas logotipo</a:t>
            </a:r>
            <a:r>
              <a:rPr lang="en" sz="1100">
                <a:solidFill>
                  <a:schemeClr val="dk2"/>
                </a:solidFill>
                <a:latin typeface="Avenir"/>
                <a:ea typeface="Avenir"/>
                <a:cs typeface="Avenir"/>
                <a:sym typeface="Avenir"/>
              </a:rPr>
              <a:t>.</a:t>
            </a:r>
            <a:endParaRPr sz="1100">
              <a:solidFill>
                <a:schemeClr val="dk2"/>
              </a:solidFill>
            </a:endParaRPr>
          </a:p>
        </p:txBody>
      </p:sp>
      <p:pic>
        <p:nvPicPr>
          <p:cNvPr id="287" name="Google Shape;287;p33"/>
          <p:cNvPicPr preferRelativeResize="0"/>
          <p:nvPr/>
        </p:nvPicPr>
        <p:blipFill rotWithShape="1">
          <a:blip r:embed="rId8">
            <a:alphaModFix/>
          </a:blip>
          <a:srcRect b="0" l="0" r="0" t="0"/>
          <a:stretch/>
        </p:blipFill>
        <p:spPr>
          <a:xfrm>
            <a:off x="4670002" y="2044048"/>
            <a:ext cx="222900" cy="222900"/>
          </a:xfrm>
          <a:prstGeom prst="rect">
            <a:avLst/>
          </a:prstGeom>
          <a:noFill/>
          <a:ln>
            <a:noFill/>
          </a:ln>
        </p:spPr>
      </p:pic>
      <p:sp>
        <p:nvSpPr>
          <p:cNvPr id="288" name="Google Shape;288;p33"/>
          <p:cNvSpPr txBox="1"/>
          <p:nvPr/>
        </p:nvSpPr>
        <p:spPr>
          <a:xfrm>
            <a:off x="4612925" y="2669425"/>
            <a:ext cx="1927500" cy="82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00BDA5"/>
                </a:solidFill>
                <a:latin typeface="Avenir"/>
                <a:ea typeface="Avenir"/>
                <a:cs typeface="Avenir"/>
                <a:sym typeface="Avenir"/>
              </a:rPr>
              <a:t>Sim</a:t>
            </a:r>
            <a:endParaRPr b="1" sz="1100">
              <a:solidFill>
                <a:srgbClr val="00BDA5"/>
              </a:solidFill>
              <a:latin typeface="Avenir"/>
              <a:ea typeface="Avenir"/>
              <a:cs typeface="Avenir"/>
              <a:sym typeface="Avenir"/>
            </a:endParaRPr>
          </a:p>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Logo em fundo colorido.</a:t>
            </a:r>
            <a:endParaRPr sz="1100">
              <a:solidFill>
                <a:schemeClr val="dk2"/>
              </a:solidFill>
            </a:endParaRPr>
          </a:p>
        </p:txBody>
      </p:sp>
      <p:pic>
        <p:nvPicPr>
          <p:cNvPr id="289" name="Google Shape;289;p33"/>
          <p:cNvPicPr preferRelativeResize="0"/>
          <p:nvPr/>
        </p:nvPicPr>
        <p:blipFill rotWithShape="1">
          <a:blip r:embed="rId8">
            <a:alphaModFix/>
          </a:blip>
          <a:srcRect b="0" l="0" r="0" t="0"/>
          <a:stretch/>
        </p:blipFill>
        <p:spPr>
          <a:xfrm>
            <a:off x="6976127" y="2044048"/>
            <a:ext cx="222900" cy="222900"/>
          </a:xfrm>
          <a:prstGeom prst="rect">
            <a:avLst/>
          </a:prstGeom>
          <a:noFill/>
          <a:ln>
            <a:noFill/>
          </a:ln>
        </p:spPr>
      </p:pic>
      <p:sp>
        <p:nvSpPr>
          <p:cNvPr id="290" name="Google Shape;290;p33"/>
          <p:cNvSpPr txBox="1"/>
          <p:nvPr/>
        </p:nvSpPr>
        <p:spPr>
          <a:xfrm>
            <a:off x="6919050" y="2669425"/>
            <a:ext cx="1927500" cy="82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00BDA5"/>
                </a:solidFill>
                <a:latin typeface="Avenir"/>
                <a:ea typeface="Avenir"/>
                <a:cs typeface="Avenir"/>
                <a:sym typeface="Avenir"/>
              </a:rPr>
              <a:t>Sim</a:t>
            </a:r>
            <a:endParaRPr b="1" sz="1100">
              <a:solidFill>
                <a:srgbClr val="00BDA5"/>
              </a:solidFill>
              <a:latin typeface="Avenir"/>
              <a:ea typeface="Avenir"/>
              <a:cs typeface="Avenir"/>
              <a:sym typeface="Avenir"/>
            </a:endParaRPr>
          </a:p>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Logo como ícone de app.</a:t>
            </a:r>
            <a:endParaRPr sz="1100">
              <a:solidFill>
                <a:schemeClr val="dk2"/>
              </a:solidFill>
            </a:endParaRPr>
          </a:p>
        </p:txBody>
      </p:sp>
      <p:pic>
        <p:nvPicPr>
          <p:cNvPr id="291" name="Google Shape;291;p33"/>
          <p:cNvPicPr preferRelativeResize="0"/>
          <p:nvPr/>
        </p:nvPicPr>
        <p:blipFill>
          <a:blip r:embed="rId9">
            <a:alphaModFix/>
          </a:blip>
          <a:stretch>
            <a:fillRect/>
          </a:stretch>
        </p:blipFill>
        <p:spPr>
          <a:xfrm>
            <a:off x="2666625" y="2328450"/>
            <a:ext cx="1538864" cy="334200"/>
          </a:xfrm>
          <a:prstGeom prst="rect">
            <a:avLst/>
          </a:prstGeom>
          <a:noFill/>
          <a:ln>
            <a:noFill/>
          </a:ln>
        </p:spPr>
      </p:pic>
      <p:pic>
        <p:nvPicPr>
          <p:cNvPr id="292" name="Google Shape;292;p33"/>
          <p:cNvPicPr preferRelativeResize="0"/>
          <p:nvPr/>
        </p:nvPicPr>
        <p:blipFill>
          <a:blip r:embed="rId10">
            <a:alphaModFix/>
          </a:blip>
          <a:stretch>
            <a:fillRect/>
          </a:stretch>
        </p:blipFill>
        <p:spPr>
          <a:xfrm>
            <a:off x="7229402" y="2118921"/>
            <a:ext cx="706584" cy="572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4"/>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Uso incorreto</a:t>
            </a:r>
            <a:endParaRPr/>
          </a:p>
        </p:txBody>
      </p:sp>
      <p:sp>
        <p:nvSpPr>
          <p:cNvPr id="298" name="Google Shape;298;p34"/>
          <p:cNvSpPr txBox="1"/>
          <p:nvPr>
            <p:ph idx="1" type="body"/>
          </p:nvPr>
        </p:nvSpPr>
        <p:spPr>
          <a:xfrm>
            <a:off x="335400" y="937325"/>
            <a:ext cx="7092300" cy="851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299" name="Google Shape;299;p34"/>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00" name="Google Shape;300;p34"/>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Logo</a:t>
            </a:r>
            <a:endParaRPr b="1" sz="600">
              <a:solidFill>
                <a:srgbClr val="2D3E50"/>
              </a:solidFill>
              <a:latin typeface="Avenir"/>
              <a:ea typeface="Avenir"/>
              <a:cs typeface="Avenir"/>
              <a:sym typeface="Avenir"/>
            </a:endParaRPr>
          </a:p>
        </p:txBody>
      </p:sp>
      <p:pic>
        <p:nvPicPr>
          <p:cNvPr id="301" name="Google Shape;301;p34"/>
          <p:cNvPicPr preferRelativeResize="0"/>
          <p:nvPr/>
        </p:nvPicPr>
        <p:blipFill>
          <a:blip r:embed="rId3">
            <a:alphaModFix/>
          </a:blip>
          <a:stretch>
            <a:fillRect/>
          </a:stretch>
        </p:blipFill>
        <p:spPr>
          <a:xfrm rot="-376850">
            <a:off x="434836" y="2946977"/>
            <a:ext cx="2856782" cy="513446"/>
          </a:xfrm>
          <a:prstGeom prst="rect">
            <a:avLst/>
          </a:prstGeom>
          <a:noFill/>
          <a:ln>
            <a:noFill/>
          </a:ln>
        </p:spPr>
      </p:pic>
      <p:pic>
        <p:nvPicPr>
          <p:cNvPr id="302" name="Google Shape;302;p34"/>
          <p:cNvPicPr preferRelativeResize="0"/>
          <p:nvPr/>
        </p:nvPicPr>
        <p:blipFill>
          <a:blip r:embed="rId4">
            <a:alphaModFix amt="80000"/>
          </a:blip>
          <a:stretch>
            <a:fillRect/>
          </a:stretch>
        </p:blipFill>
        <p:spPr>
          <a:xfrm>
            <a:off x="4055032" y="2946976"/>
            <a:ext cx="2856781" cy="513446"/>
          </a:xfrm>
          <a:prstGeom prst="rect">
            <a:avLst/>
          </a:prstGeom>
          <a:noFill/>
          <a:ln>
            <a:noFill/>
          </a:ln>
        </p:spPr>
      </p:pic>
      <p:pic>
        <p:nvPicPr>
          <p:cNvPr id="303" name="Google Shape;303;p34"/>
          <p:cNvPicPr preferRelativeResize="0"/>
          <p:nvPr/>
        </p:nvPicPr>
        <p:blipFill>
          <a:blip r:embed="rId3">
            <a:alphaModFix/>
          </a:blip>
          <a:stretch>
            <a:fillRect/>
          </a:stretch>
        </p:blipFill>
        <p:spPr>
          <a:xfrm>
            <a:off x="434836" y="4128103"/>
            <a:ext cx="2856781" cy="513446"/>
          </a:xfrm>
          <a:prstGeom prst="rect">
            <a:avLst/>
          </a:prstGeom>
          <a:noFill/>
          <a:ln>
            <a:noFill/>
          </a:ln>
          <a:effectLst>
            <a:outerShdw blurRad="57150" rotWithShape="0" algn="bl" dir="5400000" dist="19050">
              <a:srgbClr val="000000">
                <a:alpha val="50000"/>
              </a:srgbClr>
            </a:outerShdw>
          </a:effectLst>
        </p:spPr>
      </p:pic>
      <p:pic>
        <p:nvPicPr>
          <p:cNvPr id="304" name="Google Shape;304;p34"/>
          <p:cNvPicPr preferRelativeResize="0"/>
          <p:nvPr/>
        </p:nvPicPr>
        <p:blipFill>
          <a:blip r:embed="rId3">
            <a:alphaModFix/>
          </a:blip>
          <a:stretch>
            <a:fillRect/>
          </a:stretch>
        </p:blipFill>
        <p:spPr>
          <a:xfrm>
            <a:off x="4252910" y="4140943"/>
            <a:ext cx="1543966" cy="487763"/>
          </a:xfrm>
          <a:prstGeom prst="rect">
            <a:avLst/>
          </a:prstGeom>
          <a:noFill/>
          <a:ln>
            <a:noFill/>
          </a:ln>
        </p:spPr>
      </p:pic>
      <p:sp>
        <p:nvSpPr>
          <p:cNvPr id="305" name="Google Shape;305;p34"/>
          <p:cNvSpPr txBox="1"/>
          <p:nvPr/>
        </p:nvSpPr>
        <p:spPr>
          <a:xfrm>
            <a:off x="728388" y="2361777"/>
            <a:ext cx="21795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ROTACIONAR</a:t>
            </a:r>
            <a:endParaRPr sz="1100">
              <a:solidFill>
                <a:schemeClr val="dk2"/>
              </a:solidFill>
            </a:endParaRPr>
          </a:p>
        </p:txBody>
      </p:sp>
      <p:pic>
        <p:nvPicPr>
          <p:cNvPr id="306" name="Google Shape;306;p34"/>
          <p:cNvPicPr preferRelativeResize="0"/>
          <p:nvPr/>
        </p:nvPicPr>
        <p:blipFill rotWithShape="1">
          <a:blip r:embed="rId5">
            <a:alphaModFix/>
          </a:blip>
          <a:srcRect b="0" l="0" r="0" t="0"/>
          <a:stretch/>
        </p:blipFill>
        <p:spPr>
          <a:xfrm>
            <a:off x="438227" y="2460298"/>
            <a:ext cx="222900" cy="222900"/>
          </a:xfrm>
          <a:prstGeom prst="rect">
            <a:avLst/>
          </a:prstGeom>
          <a:noFill/>
          <a:ln>
            <a:noFill/>
          </a:ln>
        </p:spPr>
      </p:pic>
      <p:pic>
        <p:nvPicPr>
          <p:cNvPr id="307" name="Google Shape;307;p34"/>
          <p:cNvPicPr preferRelativeResize="0"/>
          <p:nvPr/>
        </p:nvPicPr>
        <p:blipFill rotWithShape="1">
          <a:blip r:embed="rId5">
            <a:alphaModFix/>
          </a:blip>
          <a:srcRect b="0" l="0" r="0" t="0"/>
          <a:stretch/>
        </p:blipFill>
        <p:spPr>
          <a:xfrm>
            <a:off x="438227" y="3855948"/>
            <a:ext cx="222900" cy="222900"/>
          </a:xfrm>
          <a:prstGeom prst="rect">
            <a:avLst/>
          </a:prstGeom>
          <a:noFill/>
          <a:ln>
            <a:noFill/>
          </a:ln>
        </p:spPr>
      </p:pic>
      <p:sp>
        <p:nvSpPr>
          <p:cNvPr id="308" name="Google Shape;308;p34"/>
          <p:cNvSpPr txBox="1"/>
          <p:nvPr/>
        </p:nvSpPr>
        <p:spPr>
          <a:xfrm>
            <a:off x="4418725" y="2460289"/>
            <a:ext cx="21795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MUDAR A COR</a:t>
            </a:r>
            <a:endParaRPr sz="1100">
              <a:solidFill>
                <a:schemeClr val="dk2"/>
              </a:solidFill>
            </a:endParaRPr>
          </a:p>
        </p:txBody>
      </p:sp>
      <p:pic>
        <p:nvPicPr>
          <p:cNvPr id="309" name="Google Shape;309;p34"/>
          <p:cNvPicPr preferRelativeResize="0"/>
          <p:nvPr/>
        </p:nvPicPr>
        <p:blipFill rotWithShape="1">
          <a:blip r:embed="rId5">
            <a:alphaModFix/>
          </a:blip>
          <a:srcRect b="0" l="0" r="0" t="0"/>
          <a:stretch/>
        </p:blipFill>
        <p:spPr>
          <a:xfrm>
            <a:off x="4252902" y="2521948"/>
            <a:ext cx="222900" cy="222900"/>
          </a:xfrm>
          <a:prstGeom prst="rect">
            <a:avLst/>
          </a:prstGeom>
          <a:noFill/>
          <a:ln>
            <a:noFill/>
          </a:ln>
        </p:spPr>
      </p:pic>
      <p:sp>
        <p:nvSpPr>
          <p:cNvPr id="310" name="Google Shape;310;p34"/>
          <p:cNvSpPr txBox="1"/>
          <p:nvPr/>
        </p:nvSpPr>
        <p:spPr>
          <a:xfrm>
            <a:off x="4418725" y="3794289"/>
            <a:ext cx="21795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DISTORCER</a:t>
            </a:r>
            <a:endParaRPr sz="1100">
              <a:solidFill>
                <a:schemeClr val="dk2"/>
              </a:solidFill>
            </a:endParaRPr>
          </a:p>
        </p:txBody>
      </p:sp>
      <p:pic>
        <p:nvPicPr>
          <p:cNvPr id="311" name="Google Shape;311;p34"/>
          <p:cNvPicPr preferRelativeResize="0"/>
          <p:nvPr/>
        </p:nvPicPr>
        <p:blipFill rotWithShape="1">
          <a:blip r:embed="rId5">
            <a:alphaModFix/>
          </a:blip>
          <a:srcRect b="0" l="0" r="0" t="0"/>
          <a:stretch/>
        </p:blipFill>
        <p:spPr>
          <a:xfrm>
            <a:off x="4252902" y="3855948"/>
            <a:ext cx="222900" cy="222900"/>
          </a:xfrm>
          <a:prstGeom prst="rect">
            <a:avLst/>
          </a:prstGeom>
          <a:noFill/>
          <a:ln>
            <a:noFill/>
          </a:ln>
        </p:spPr>
      </p:pic>
      <p:sp>
        <p:nvSpPr>
          <p:cNvPr id="312" name="Google Shape;312;p34"/>
          <p:cNvSpPr txBox="1"/>
          <p:nvPr/>
        </p:nvSpPr>
        <p:spPr>
          <a:xfrm>
            <a:off x="728388" y="3794302"/>
            <a:ext cx="21795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APLICAR EFEITOS</a:t>
            </a:r>
            <a:endParaRPr sz="11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35"/>
          <p:cNvSpPr/>
          <p:nvPr/>
        </p:nvSpPr>
        <p:spPr>
          <a:xfrm>
            <a:off x="1563475" y="2819000"/>
            <a:ext cx="6076200" cy="1255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5"/>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Espaço livre do logotipo</a:t>
            </a:r>
            <a:endParaRPr/>
          </a:p>
        </p:txBody>
      </p:sp>
      <p:sp>
        <p:nvSpPr>
          <p:cNvPr id="319" name="Google Shape;319;p35"/>
          <p:cNvSpPr txBox="1"/>
          <p:nvPr>
            <p:ph idx="1" type="body"/>
          </p:nvPr>
        </p:nvSpPr>
        <p:spPr>
          <a:xfrm>
            <a:off x="311700" y="1152475"/>
            <a:ext cx="7176900" cy="84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20" name="Google Shape;320;p35"/>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21" name="Google Shape;321;p35"/>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Logo</a:t>
            </a:r>
            <a:endParaRPr b="1" sz="600">
              <a:solidFill>
                <a:srgbClr val="2D3E50"/>
              </a:solidFill>
              <a:latin typeface="Avenir"/>
              <a:ea typeface="Avenir"/>
              <a:cs typeface="Avenir"/>
              <a:sym typeface="Avenir"/>
            </a:endParaRPr>
          </a:p>
        </p:txBody>
      </p:sp>
      <p:pic>
        <p:nvPicPr>
          <p:cNvPr id="322" name="Google Shape;322;p35"/>
          <p:cNvPicPr preferRelativeResize="0"/>
          <p:nvPr/>
        </p:nvPicPr>
        <p:blipFill>
          <a:blip r:embed="rId3">
            <a:alphaModFix/>
          </a:blip>
          <a:stretch>
            <a:fillRect/>
          </a:stretch>
        </p:blipFill>
        <p:spPr>
          <a:xfrm>
            <a:off x="1640326" y="2923850"/>
            <a:ext cx="5807851" cy="1043825"/>
          </a:xfrm>
          <a:prstGeom prst="rect">
            <a:avLst/>
          </a:prstGeom>
          <a:noFill/>
          <a:ln>
            <a:noFill/>
          </a:ln>
        </p:spPr>
      </p:pic>
      <p:sp>
        <p:nvSpPr>
          <p:cNvPr id="323" name="Google Shape;323;p35"/>
          <p:cNvSpPr txBox="1"/>
          <p:nvPr/>
        </p:nvSpPr>
        <p:spPr>
          <a:xfrm>
            <a:off x="2011675" y="4453424"/>
            <a:ext cx="22287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O ESPAÇO LIVRE EQUIVALE A</a:t>
            </a:r>
            <a:endParaRPr sz="1100">
              <a:solidFill>
                <a:schemeClr val="dk2"/>
              </a:solidFill>
              <a:latin typeface="Avenir"/>
              <a:ea typeface="Avenir"/>
              <a:cs typeface="Avenir"/>
              <a:sym typeface="Avenir"/>
            </a:endParaRPr>
          </a:p>
        </p:txBody>
      </p:sp>
      <p:pic>
        <p:nvPicPr>
          <p:cNvPr id="324" name="Google Shape;324;p35"/>
          <p:cNvPicPr preferRelativeResize="0"/>
          <p:nvPr/>
        </p:nvPicPr>
        <p:blipFill>
          <a:blip r:embed="rId4">
            <a:alphaModFix amt="24000"/>
          </a:blip>
          <a:stretch>
            <a:fillRect/>
          </a:stretch>
        </p:blipFill>
        <p:spPr>
          <a:xfrm>
            <a:off x="4040671" y="2607271"/>
            <a:ext cx="969225" cy="785575"/>
          </a:xfrm>
          <a:prstGeom prst="rect">
            <a:avLst/>
          </a:prstGeom>
          <a:noFill/>
          <a:ln>
            <a:noFill/>
          </a:ln>
        </p:spPr>
      </p:pic>
      <p:pic>
        <p:nvPicPr>
          <p:cNvPr id="325" name="Google Shape;325;p35"/>
          <p:cNvPicPr preferRelativeResize="0"/>
          <p:nvPr/>
        </p:nvPicPr>
        <p:blipFill>
          <a:blip r:embed="rId4">
            <a:alphaModFix amt="24000"/>
          </a:blip>
          <a:stretch>
            <a:fillRect/>
          </a:stretch>
        </p:blipFill>
        <p:spPr>
          <a:xfrm>
            <a:off x="5719021" y="3437948"/>
            <a:ext cx="969225" cy="785575"/>
          </a:xfrm>
          <a:prstGeom prst="rect">
            <a:avLst/>
          </a:prstGeom>
          <a:noFill/>
          <a:ln>
            <a:noFill/>
          </a:ln>
        </p:spPr>
      </p:pic>
      <p:pic>
        <p:nvPicPr>
          <p:cNvPr id="326" name="Google Shape;326;p35"/>
          <p:cNvPicPr preferRelativeResize="0"/>
          <p:nvPr/>
        </p:nvPicPr>
        <p:blipFill>
          <a:blip r:embed="rId4">
            <a:alphaModFix amt="24000"/>
          </a:blip>
          <a:stretch>
            <a:fillRect/>
          </a:stretch>
        </p:blipFill>
        <p:spPr>
          <a:xfrm rot="5400000">
            <a:off x="6954425" y="2998119"/>
            <a:ext cx="969225" cy="785575"/>
          </a:xfrm>
          <a:prstGeom prst="rect">
            <a:avLst/>
          </a:prstGeom>
          <a:noFill/>
          <a:ln>
            <a:noFill/>
          </a:ln>
        </p:spPr>
      </p:pic>
      <p:pic>
        <p:nvPicPr>
          <p:cNvPr id="327" name="Google Shape;327;p35"/>
          <p:cNvPicPr preferRelativeResize="0"/>
          <p:nvPr/>
        </p:nvPicPr>
        <p:blipFill>
          <a:blip r:embed="rId4">
            <a:alphaModFix amt="24000"/>
          </a:blip>
          <a:stretch>
            <a:fillRect/>
          </a:stretch>
        </p:blipFill>
        <p:spPr>
          <a:xfrm rot="-5400000">
            <a:off x="1269303" y="2969297"/>
            <a:ext cx="969225" cy="785575"/>
          </a:xfrm>
          <a:prstGeom prst="rect">
            <a:avLst/>
          </a:prstGeom>
          <a:noFill/>
          <a:ln>
            <a:noFill/>
          </a:ln>
        </p:spPr>
      </p:pic>
      <p:pic>
        <p:nvPicPr>
          <p:cNvPr id="328" name="Google Shape;328;p35"/>
          <p:cNvPicPr preferRelativeResize="0"/>
          <p:nvPr/>
        </p:nvPicPr>
        <p:blipFill>
          <a:blip r:embed="rId4">
            <a:alphaModFix amt="24000"/>
          </a:blip>
          <a:stretch>
            <a:fillRect/>
          </a:stretch>
        </p:blipFill>
        <p:spPr>
          <a:xfrm>
            <a:off x="4040671" y="4206271"/>
            <a:ext cx="969225" cy="785575"/>
          </a:xfrm>
          <a:prstGeom prst="rect">
            <a:avLst/>
          </a:prstGeom>
          <a:noFill/>
          <a:ln>
            <a:noFill/>
          </a:ln>
        </p:spPr>
      </p:pic>
      <p:cxnSp>
        <p:nvCxnSpPr>
          <p:cNvPr id="329" name="Google Shape;329;p35"/>
          <p:cNvCxnSpPr/>
          <p:nvPr/>
        </p:nvCxnSpPr>
        <p:spPr>
          <a:xfrm flipH="1" rot="10800000">
            <a:off x="4133750" y="4406025"/>
            <a:ext cx="1065900" cy="12000"/>
          </a:xfrm>
          <a:prstGeom prst="straightConnector1">
            <a:avLst/>
          </a:prstGeom>
          <a:noFill/>
          <a:ln cap="flat" cmpd="sng" w="9525">
            <a:solidFill>
              <a:schemeClr val="dk2"/>
            </a:solidFill>
            <a:prstDash val="solid"/>
            <a:round/>
            <a:headEnd len="med" w="med" type="none"/>
            <a:tailEnd len="med" w="med" type="none"/>
          </a:ln>
        </p:spPr>
      </p:cxnSp>
      <p:cxnSp>
        <p:nvCxnSpPr>
          <p:cNvPr id="330" name="Google Shape;330;p35"/>
          <p:cNvCxnSpPr/>
          <p:nvPr/>
        </p:nvCxnSpPr>
        <p:spPr>
          <a:xfrm flipH="1" rot="10800000">
            <a:off x="4133750" y="4856375"/>
            <a:ext cx="1065900" cy="120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6"/>
          <p:cNvSpPr/>
          <p:nvPr/>
        </p:nvSpPr>
        <p:spPr>
          <a:xfrm>
            <a:off x="1676825" y="2883775"/>
            <a:ext cx="5808000" cy="1111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36"/>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Espaço livre do logotipo</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37" name="Google Shape;337;p36"/>
          <p:cNvSpPr txBox="1"/>
          <p:nvPr>
            <p:ph idx="1" type="body"/>
          </p:nvPr>
        </p:nvSpPr>
        <p:spPr>
          <a:xfrm>
            <a:off x="311700" y="1152475"/>
            <a:ext cx="7176900" cy="84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38" name="Google Shape;338;p36"/>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39" name="Google Shape;339;p36"/>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Logo</a:t>
            </a:r>
            <a:endParaRPr b="1" sz="600">
              <a:solidFill>
                <a:srgbClr val="2D3E50"/>
              </a:solidFill>
              <a:latin typeface="Avenir"/>
              <a:ea typeface="Avenir"/>
              <a:cs typeface="Avenir"/>
              <a:sym typeface="Avenir"/>
            </a:endParaRPr>
          </a:p>
        </p:txBody>
      </p:sp>
      <p:pic>
        <p:nvPicPr>
          <p:cNvPr id="340" name="Google Shape;340;p36"/>
          <p:cNvPicPr preferRelativeResize="0"/>
          <p:nvPr/>
        </p:nvPicPr>
        <p:blipFill>
          <a:blip r:embed="rId3">
            <a:alphaModFix/>
          </a:blip>
          <a:stretch>
            <a:fillRect/>
          </a:stretch>
        </p:blipFill>
        <p:spPr>
          <a:xfrm>
            <a:off x="1640326" y="2923850"/>
            <a:ext cx="5807851" cy="1043825"/>
          </a:xfrm>
          <a:prstGeom prst="rect">
            <a:avLst/>
          </a:prstGeom>
          <a:noFill/>
          <a:ln>
            <a:noFill/>
          </a:ln>
        </p:spPr>
      </p:pic>
      <p:sp>
        <p:nvSpPr>
          <p:cNvPr id="341" name="Google Shape;341;p36"/>
          <p:cNvSpPr txBox="1"/>
          <p:nvPr/>
        </p:nvSpPr>
        <p:spPr>
          <a:xfrm>
            <a:off x="2011675" y="4453424"/>
            <a:ext cx="22287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O ESPAÇO LIVRE EQUIVALE A</a:t>
            </a:r>
            <a:endParaRPr sz="1100">
              <a:solidFill>
                <a:schemeClr val="dk2"/>
              </a:solidFill>
              <a:latin typeface="Avenir"/>
              <a:ea typeface="Avenir"/>
              <a:cs typeface="Avenir"/>
              <a:sym typeface="Avenir"/>
            </a:endParaRPr>
          </a:p>
        </p:txBody>
      </p:sp>
      <p:cxnSp>
        <p:nvCxnSpPr>
          <p:cNvPr id="342" name="Google Shape;342;p36"/>
          <p:cNvCxnSpPr/>
          <p:nvPr/>
        </p:nvCxnSpPr>
        <p:spPr>
          <a:xfrm flipH="1" rot="10800000">
            <a:off x="4133750" y="4423426"/>
            <a:ext cx="1065900" cy="12000"/>
          </a:xfrm>
          <a:prstGeom prst="straightConnector1">
            <a:avLst/>
          </a:prstGeom>
          <a:noFill/>
          <a:ln cap="flat" cmpd="sng" w="9525">
            <a:solidFill>
              <a:schemeClr val="dk2"/>
            </a:solidFill>
            <a:prstDash val="solid"/>
            <a:round/>
            <a:headEnd len="med" w="med" type="none"/>
            <a:tailEnd len="med" w="med" type="none"/>
          </a:ln>
        </p:spPr>
      </p:cxnSp>
      <p:cxnSp>
        <p:nvCxnSpPr>
          <p:cNvPr id="343" name="Google Shape;343;p36"/>
          <p:cNvCxnSpPr/>
          <p:nvPr/>
        </p:nvCxnSpPr>
        <p:spPr>
          <a:xfrm flipH="1" rot="10800000">
            <a:off x="4133750" y="4802674"/>
            <a:ext cx="1065900" cy="12000"/>
          </a:xfrm>
          <a:prstGeom prst="straightConnector1">
            <a:avLst/>
          </a:prstGeom>
          <a:noFill/>
          <a:ln cap="flat" cmpd="sng" w="9525">
            <a:solidFill>
              <a:schemeClr val="dk2"/>
            </a:solidFill>
            <a:prstDash val="solid"/>
            <a:round/>
            <a:headEnd len="med" w="med" type="none"/>
            <a:tailEnd len="med" w="med" type="none"/>
          </a:ln>
        </p:spPr>
      </p:cxnSp>
      <p:sp>
        <p:nvSpPr>
          <p:cNvPr id="344" name="Google Shape;344;p36"/>
          <p:cNvSpPr txBox="1"/>
          <p:nvPr/>
        </p:nvSpPr>
        <p:spPr>
          <a:xfrm>
            <a:off x="5609825" y="2656425"/>
            <a:ext cx="548700" cy="58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200">
                <a:solidFill>
                  <a:schemeClr val="accent2"/>
                </a:solidFill>
                <a:latin typeface="Avenir"/>
                <a:ea typeface="Avenir"/>
                <a:cs typeface="Avenir"/>
                <a:sym typeface="Avenir"/>
              </a:rPr>
              <a:t>N</a:t>
            </a:r>
            <a:endParaRPr b="1" sz="4200">
              <a:solidFill>
                <a:schemeClr val="accent2"/>
              </a:solidFill>
              <a:latin typeface="Avenir"/>
              <a:ea typeface="Avenir"/>
              <a:cs typeface="Avenir"/>
              <a:sym typeface="Avenir"/>
            </a:endParaRPr>
          </a:p>
        </p:txBody>
      </p:sp>
      <p:sp>
        <p:nvSpPr>
          <p:cNvPr id="345" name="Google Shape;345;p36"/>
          <p:cNvSpPr txBox="1"/>
          <p:nvPr/>
        </p:nvSpPr>
        <p:spPr>
          <a:xfrm>
            <a:off x="3878473" y="3400075"/>
            <a:ext cx="548700" cy="58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200">
                <a:solidFill>
                  <a:schemeClr val="accent2"/>
                </a:solidFill>
                <a:latin typeface="Avenir"/>
                <a:ea typeface="Avenir"/>
                <a:cs typeface="Avenir"/>
                <a:sym typeface="Avenir"/>
              </a:rPr>
              <a:t>N</a:t>
            </a:r>
            <a:endParaRPr b="1" sz="4200">
              <a:solidFill>
                <a:schemeClr val="accent2"/>
              </a:solidFill>
              <a:latin typeface="Avenir"/>
              <a:ea typeface="Avenir"/>
              <a:cs typeface="Avenir"/>
              <a:sym typeface="Avenir"/>
            </a:endParaRPr>
          </a:p>
        </p:txBody>
      </p:sp>
      <p:sp>
        <p:nvSpPr>
          <p:cNvPr id="346" name="Google Shape;346;p36"/>
          <p:cNvSpPr txBox="1"/>
          <p:nvPr/>
        </p:nvSpPr>
        <p:spPr>
          <a:xfrm>
            <a:off x="7040899" y="3025925"/>
            <a:ext cx="548700" cy="58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200">
                <a:solidFill>
                  <a:schemeClr val="accent2"/>
                </a:solidFill>
                <a:latin typeface="Avenir"/>
                <a:ea typeface="Avenir"/>
                <a:cs typeface="Avenir"/>
                <a:sym typeface="Avenir"/>
              </a:rPr>
              <a:t>N</a:t>
            </a:r>
            <a:endParaRPr b="1" sz="4200">
              <a:solidFill>
                <a:schemeClr val="accent2"/>
              </a:solidFill>
              <a:latin typeface="Avenir"/>
              <a:ea typeface="Avenir"/>
              <a:cs typeface="Avenir"/>
              <a:sym typeface="Avenir"/>
            </a:endParaRPr>
          </a:p>
        </p:txBody>
      </p:sp>
      <p:sp>
        <p:nvSpPr>
          <p:cNvPr id="347" name="Google Shape;347;p36"/>
          <p:cNvSpPr txBox="1"/>
          <p:nvPr/>
        </p:nvSpPr>
        <p:spPr>
          <a:xfrm>
            <a:off x="1541277" y="3025925"/>
            <a:ext cx="548700" cy="58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200">
                <a:solidFill>
                  <a:schemeClr val="accent2"/>
                </a:solidFill>
                <a:latin typeface="Avenir"/>
                <a:ea typeface="Avenir"/>
                <a:cs typeface="Avenir"/>
                <a:sym typeface="Avenir"/>
              </a:rPr>
              <a:t>N</a:t>
            </a:r>
            <a:endParaRPr b="1" sz="4200">
              <a:solidFill>
                <a:schemeClr val="accent2"/>
              </a:solidFill>
              <a:latin typeface="Avenir"/>
              <a:ea typeface="Avenir"/>
              <a:cs typeface="Avenir"/>
              <a:sym typeface="Avenir"/>
            </a:endParaRPr>
          </a:p>
        </p:txBody>
      </p:sp>
      <p:sp>
        <p:nvSpPr>
          <p:cNvPr id="348" name="Google Shape;348;p36"/>
          <p:cNvSpPr txBox="1"/>
          <p:nvPr/>
        </p:nvSpPr>
        <p:spPr>
          <a:xfrm>
            <a:off x="4240377" y="4207175"/>
            <a:ext cx="548700" cy="58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200">
                <a:solidFill>
                  <a:schemeClr val="accent2"/>
                </a:solidFill>
                <a:latin typeface="Avenir"/>
                <a:ea typeface="Avenir"/>
                <a:cs typeface="Avenir"/>
                <a:sym typeface="Avenir"/>
              </a:rPr>
              <a:t>N</a:t>
            </a:r>
            <a:endParaRPr b="1" sz="4200">
              <a:solidFill>
                <a:schemeClr val="accent2"/>
              </a:solidFill>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7"/>
          <p:cNvSpPr/>
          <p:nvPr/>
        </p:nvSpPr>
        <p:spPr>
          <a:xfrm>
            <a:off x="408125" y="2999450"/>
            <a:ext cx="4880700" cy="1008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7"/>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Tamanho mínimo do logotipo</a:t>
            </a:r>
            <a:endParaRPr/>
          </a:p>
        </p:txBody>
      </p:sp>
      <p:sp>
        <p:nvSpPr>
          <p:cNvPr id="355" name="Google Shape;355;p37"/>
          <p:cNvSpPr txBox="1"/>
          <p:nvPr>
            <p:ph idx="1" type="body"/>
          </p:nvPr>
        </p:nvSpPr>
        <p:spPr>
          <a:xfrm>
            <a:off x="311700" y="1152475"/>
            <a:ext cx="7281300" cy="84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56" name="Google Shape;356;p37"/>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57" name="Google Shape;357;p37"/>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Logo</a:t>
            </a:r>
            <a:endParaRPr b="1" sz="600">
              <a:solidFill>
                <a:srgbClr val="2D3E50"/>
              </a:solidFill>
              <a:latin typeface="Avenir"/>
              <a:ea typeface="Avenir"/>
              <a:cs typeface="Avenir"/>
              <a:sym typeface="Avenir"/>
            </a:endParaRPr>
          </a:p>
        </p:txBody>
      </p:sp>
      <p:pic>
        <p:nvPicPr>
          <p:cNvPr id="358" name="Google Shape;358;p37"/>
          <p:cNvPicPr preferRelativeResize="0"/>
          <p:nvPr/>
        </p:nvPicPr>
        <p:blipFill>
          <a:blip r:embed="rId3">
            <a:alphaModFix/>
          </a:blip>
          <a:stretch>
            <a:fillRect/>
          </a:stretch>
        </p:blipFill>
        <p:spPr>
          <a:xfrm>
            <a:off x="469854" y="3083669"/>
            <a:ext cx="4665054" cy="838435"/>
          </a:xfrm>
          <a:prstGeom prst="rect">
            <a:avLst/>
          </a:prstGeom>
          <a:noFill/>
          <a:ln>
            <a:noFill/>
          </a:ln>
        </p:spPr>
      </p:pic>
      <p:sp>
        <p:nvSpPr>
          <p:cNvPr id="359" name="Google Shape;359;p37"/>
          <p:cNvSpPr txBox="1"/>
          <p:nvPr/>
        </p:nvSpPr>
        <p:spPr>
          <a:xfrm>
            <a:off x="5549425" y="3614449"/>
            <a:ext cx="22287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Mínimo = XXX</a:t>
            </a:r>
            <a:endParaRPr sz="1100">
              <a:solidFill>
                <a:schemeClr val="dk2"/>
              </a:solidFill>
            </a:endParaRPr>
          </a:p>
        </p:txBody>
      </p:sp>
      <p:cxnSp>
        <p:nvCxnSpPr>
          <p:cNvPr id="360" name="Google Shape;360;p37"/>
          <p:cNvCxnSpPr/>
          <p:nvPr/>
        </p:nvCxnSpPr>
        <p:spPr>
          <a:xfrm flipH="1" rot="-5400000">
            <a:off x="5067884" y="3437839"/>
            <a:ext cx="935100" cy="12000"/>
          </a:xfrm>
          <a:prstGeom prst="straightConnector1">
            <a:avLst/>
          </a:prstGeom>
          <a:noFill/>
          <a:ln cap="flat" cmpd="sng" w="9525">
            <a:solidFill>
              <a:schemeClr val="dk2"/>
            </a:solidFill>
            <a:prstDash val="solid"/>
            <a:round/>
            <a:headEnd len="med" w="med" type="none"/>
            <a:tailEnd len="med" w="med" type="none"/>
          </a:ln>
        </p:spPr>
      </p:cxnSp>
      <p:cxnSp>
        <p:nvCxnSpPr>
          <p:cNvPr id="361" name="Google Shape;361;p37"/>
          <p:cNvCxnSpPr/>
          <p:nvPr/>
        </p:nvCxnSpPr>
        <p:spPr>
          <a:xfrm flipH="1" rot="-5400000">
            <a:off x="6649259" y="3437839"/>
            <a:ext cx="935100" cy="12000"/>
          </a:xfrm>
          <a:prstGeom prst="straightConnector1">
            <a:avLst/>
          </a:prstGeom>
          <a:noFill/>
          <a:ln cap="flat" cmpd="sng" w="9525">
            <a:solidFill>
              <a:schemeClr val="dk2"/>
            </a:solidFill>
            <a:prstDash val="solid"/>
            <a:round/>
            <a:headEnd len="med" w="med" type="none"/>
            <a:tailEnd len="med" w="med" type="none"/>
          </a:ln>
        </p:spPr>
      </p:cxnSp>
      <p:sp>
        <p:nvSpPr>
          <p:cNvPr id="362" name="Google Shape;362;p37"/>
          <p:cNvSpPr/>
          <p:nvPr/>
        </p:nvSpPr>
        <p:spPr>
          <a:xfrm>
            <a:off x="5529425" y="2984228"/>
            <a:ext cx="1580400" cy="326700"/>
          </a:xfrm>
          <a:prstGeom prst="rect">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3" name="Google Shape;363;p37"/>
          <p:cNvPicPr preferRelativeResize="0"/>
          <p:nvPr/>
        </p:nvPicPr>
        <p:blipFill>
          <a:blip r:embed="rId3">
            <a:alphaModFix/>
          </a:blip>
          <a:stretch>
            <a:fillRect/>
          </a:stretch>
        </p:blipFill>
        <p:spPr>
          <a:xfrm>
            <a:off x="5549413" y="3011835"/>
            <a:ext cx="1510548" cy="27147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38"/>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Paleta de cores</a:t>
            </a:r>
            <a:endParaRPr/>
          </a:p>
        </p:txBody>
      </p:sp>
      <p:sp>
        <p:nvSpPr>
          <p:cNvPr id="369" name="Google Shape;369;p38"/>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70" name="Google Shape;370;p38"/>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371" name="Google Shape;371;p38"/>
          <p:cNvPicPr preferRelativeResize="0"/>
          <p:nvPr/>
        </p:nvPicPr>
        <p:blipFill rotWithShape="1">
          <a:blip r:embed="rId3">
            <a:alphaModFix/>
          </a:blip>
          <a:srcRect b="0" l="29553" r="3779" t="0"/>
          <a:stretch/>
        </p:blipFill>
        <p:spPr>
          <a:xfrm>
            <a:off x="4572000" y="0"/>
            <a:ext cx="4571995" cy="514350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39"/>
          <p:cNvSpPr/>
          <p:nvPr/>
        </p:nvSpPr>
        <p:spPr>
          <a:xfrm>
            <a:off x="422150" y="2351225"/>
            <a:ext cx="2177400" cy="722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9"/>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Cores primárias</a:t>
            </a:r>
            <a:endParaRPr/>
          </a:p>
        </p:txBody>
      </p:sp>
      <p:sp>
        <p:nvSpPr>
          <p:cNvPr id="378" name="Google Shape;378;p39"/>
          <p:cNvSpPr txBox="1"/>
          <p:nvPr>
            <p:ph idx="1" type="body"/>
          </p:nvPr>
        </p:nvSpPr>
        <p:spPr>
          <a:xfrm>
            <a:off x="311700" y="1152475"/>
            <a:ext cx="7442400" cy="88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79" name="Google Shape;379;p39"/>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80" name="Google Shape;380;p39"/>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Paleta de cores</a:t>
            </a:r>
            <a:endParaRPr b="1" sz="600">
              <a:solidFill>
                <a:srgbClr val="2D3E50"/>
              </a:solidFill>
              <a:latin typeface="Avenir"/>
              <a:ea typeface="Avenir"/>
              <a:cs typeface="Avenir"/>
              <a:sym typeface="Avenir"/>
            </a:endParaRPr>
          </a:p>
        </p:txBody>
      </p:sp>
      <p:sp>
        <p:nvSpPr>
          <p:cNvPr id="381" name="Google Shape;381;p39"/>
          <p:cNvSpPr txBox="1"/>
          <p:nvPr/>
        </p:nvSpPr>
        <p:spPr>
          <a:xfrm>
            <a:off x="422150" y="2361510"/>
            <a:ext cx="22287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Nome da cor</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#000000</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C000 M000 Y000 K000</a:t>
            </a:r>
            <a:endParaRPr b="1" sz="1100">
              <a:solidFill>
                <a:srgbClr val="F5F8FA"/>
              </a:solidFill>
              <a:latin typeface="Avenir"/>
              <a:ea typeface="Avenir"/>
              <a:cs typeface="Avenir"/>
              <a:sym typeface="Avenir"/>
            </a:endParaRPr>
          </a:p>
        </p:txBody>
      </p:sp>
      <p:sp>
        <p:nvSpPr>
          <p:cNvPr id="382" name="Google Shape;382;p39"/>
          <p:cNvSpPr/>
          <p:nvPr/>
        </p:nvSpPr>
        <p:spPr>
          <a:xfrm>
            <a:off x="2999450" y="2351225"/>
            <a:ext cx="2177400" cy="722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9"/>
          <p:cNvSpPr txBox="1"/>
          <p:nvPr/>
        </p:nvSpPr>
        <p:spPr>
          <a:xfrm>
            <a:off x="2999450" y="2361510"/>
            <a:ext cx="22287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Nome da cor</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#000000</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C000 M000 Y000 K000</a:t>
            </a:r>
            <a:endParaRPr b="1" sz="1100">
              <a:solidFill>
                <a:srgbClr val="F5F8FA"/>
              </a:solidFill>
              <a:latin typeface="Avenir"/>
              <a:ea typeface="Avenir"/>
              <a:cs typeface="Avenir"/>
              <a:sym typeface="Avenir"/>
            </a:endParaRPr>
          </a:p>
        </p:txBody>
      </p:sp>
      <p:sp>
        <p:nvSpPr>
          <p:cNvPr id="384" name="Google Shape;384;p39"/>
          <p:cNvSpPr/>
          <p:nvPr/>
        </p:nvSpPr>
        <p:spPr>
          <a:xfrm>
            <a:off x="5576750" y="2351225"/>
            <a:ext cx="2177400" cy="7221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9"/>
          <p:cNvSpPr txBox="1"/>
          <p:nvPr/>
        </p:nvSpPr>
        <p:spPr>
          <a:xfrm>
            <a:off x="5576750" y="2361510"/>
            <a:ext cx="22287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Nome da cor</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#000000</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C000 M000 Y000 K000</a:t>
            </a:r>
            <a:endParaRPr b="1" sz="1100">
              <a:solidFill>
                <a:srgbClr val="F5F8FA"/>
              </a:solidFill>
              <a:latin typeface="Avenir"/>
              <a:ea typeface="Avenir"/>
              <a:cs typeface="Avenir"/>
              <a:sym typeface="Aveni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40"/>
          <p:cNvSpPr/>
          <p:nvPr/>
        </p:nvSpPr>
        <p:spPr>
          <a:xfrm>
            <a:off x="422150" y="2351225"/>
            <a:ext cx="2177400" cy="722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0"/>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Cores secundárias</a:t>
            </a:r>
            <a:endParaRPr/>
          </a:p>
        </p:txBody>
      </p:sp>
      <p:sp>
        <p:nvSpPr>
          <p:cNvPr id="392" name="Google Shape;392;p40"/>
          <p:cNvSpPr txBox="1"/>
          <p:nvPr>
            <p:ph idx="1" type="body"/>
          </p:nvPr>
        </p:nvSpPr>
        <p:spPr>
          <a:xfrm>
            <a:off x="311700" y="1152475"/>
            <a:ext cx="7442400" cy="88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393" name="Google Shape;393;p40"/>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94" name="Google Shape;394;p40"/>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Paleta de cores</a:t>
            </a:r>
            <a:endParaRPr b="1" sz="600">
              <a:solidFill>
                <a:srgbClr val="2D3E50"/>
              </a:solidFill>
              <a:latin typeface="Avenir"/>
              <a:ea typeface="Avenir"/>
              <a:cs typeface="Avenir"/>
              <a:sym typeface="Avenir"/>
            </a:endParaRPr>
          </a:p>
        </p:txBody>
      </p:sp>
      <p:sp>
        <p:nvSpPr>
          <p:cNvPr id="395" name="Google Shape;395;p40"/>
          <p:cNvSpPr txBox="1"/>
          <p:nvPr/>
        </p:nvSpPr>
        <p:spPr>
          <a:xfrm>
            <a:off x="422150" y="2361510"/>
            <a:ext cx="22287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Nome da cor</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#000000</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C000 M000 Y000 K000</a:t>
            </a:r>
            <a:endParaRPr b="1" sz="1100">
              <a:solidFill>
                <a:srgbClr val="F5F8FA"/>
              </a:solidFill>
              <a:latin typeface="Avenir"/>
              <a:ea typeface="Avenir"/>
              <a:cs typeface="Avenir"/>
              <a:sym typeface="Avenir"/>
            </a:endParaRPr>
          </a:p>
        </p:txBody>
      </p:sp>
      <p:sp>
        <p:nvSpPr>
          <p:cNvPr id="396" name="Google Shape;396;p40"/>
          <p:cNvSpPr/>
          <p:nvPr/>
        </p:nvSpPr>
        <p:spPr>
          <a:xfrm>
            <a:off x="2999450" y="2351225"/>
            <a:ext cx="2177400" cy="7221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0"/>
          <p:cNvSpPr txBox="1"/>
          <p:nvPr/>
        </p:nvSpPr>
        <p:spPr>
          <a:xfrm>
            <a:off x="2999450" y="2361510"/>
            <a:ext cx="22287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Nome da cor</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#000000</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C000 M000 Y000 K000</a:t>
            </a:r>
            <a:endParaRPr b="1" sz="1100">
              <a:solidFill>
                <a:srgbClr val="F5F8FA"/>
              </a:solidFill>
              <a:latin typeface="Avenir"/>
              <a:ea typeface="Avenir"/>
              <a:cs typeface="Avenir"/>
              <a:sym typeface="Avenir"/>
            </a:endParaRPr>
          </a:p>
        </p:txBody>
      </p:sp>
      <p:sp>
        <p:nvSpPr>
          <p:cNvPr id="398" name="Google Shape;398;p40"/>
          <p:cNvSpPr/>
          <p:nvPr/>
        </p:nvSpPr>
        <p:spPr>
          <a:xfrm>
            <a:off x="5576750" y="2351225"/>
            <a:ext cx="2177400" cy="7221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40"/>
          <p:cNvSpPr txBox="1"/>
          <p:nvPr/>
        </p:nvSpPr>
        <p:spPr>
          <a:xfrm>
            <a:off x="5576750" y="2361510"/>
            <a:ext cx="22287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Nome da cor</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#000000</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C000 M000 Y000 K000</a:t>
            </a:r>
            <a:endParaRPr b="1" sz="1100">
              <a:solidFill>
                <a:srgbClr val="F5F8FA"/>
              </a:solidFill>
              <a:latin typeface="Avenir"/>
              <a:ea typeface="Avenir"/>
              <a:cs typeface="Avenir"/>
              <a:sym typeface="Aveni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41"/>
          <p:cNvSpPr/>
          <p:nvPr/>
        </p:nvSpPr>
        <p:spPr>
          <a:xfrm>
            <a:off x="422150" y="2351225"/>
            <a:ext cx="2177400" cy="1843200"/>
          </a:xfrm>
          <a:prstGeom prst="rect">
            <a:avLst/>
          </a:prstGeom>
          <a:gradFill>
            <a:gsLst>
              <a:gs pos="0">
                <a:srgbClr val="00BDA5">
                  <a:alpha val="46274"/>
                </a:srgbClr>
              </a:gs>
              <a:gs pos="31000">
                <a:srgbClr val="809C7F"/>
              </a:gs>
              <a:gs pos="100000">
                <a:srgbClr val="FF7A59"/>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41"/>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Gradientes</a:t>
            </a:r>
            <a:endParaRPr/>
          </a:p>
        </p:txBody>
      </p:sp>
      <p:sp>
        <p:nvSpPr>
          <p:cNvPr id="406" name="Google Shape;406;p41"/>
          <p:cNvSpPr txBox="1"/>
          <p:nvPr>
            <p:ph idx="1" type="body"/>
          </p:nvPr>
        </p:nvSpPr>
        <p:spPr>
          <a:xfrm>
            <a:off x="311700" y="1152475"/>
            <a:ext cx="7442400" cy="88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407" name="Google Shape;407;p41"/>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08" name="Google Shape;408;p41"/>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Paleta de cores</a:t>
            </a:r>
            <a:endParaRPr b="1" sz="600">
              <a:solidFill>
                <a:srgbClr val="2D3E50"/>
              </a:solidFill>
              <a:latin typeface="Avenir"/>
              <a:ea typeface="Avenir"/>
              <a:cs typeface="Avenir"/>
              <a:sym typeface="Avenir"/>
            </a:endParaRPr>
          </a:p>
        </p:txBody>
      </p:sp>
      <p:sp>
        <p:nvSpPr>
          <p:cNvPr id="409" name="Google Shape;409;p41"/>
          <p:cNvSpPr txBox="1"/>
          <p:nvPr/>
        </p:nvSpPr>
        <p:spPr>
          <a:xfrm>
            <a:off x="422150" y="2361510"/>
            <a:ext cx="22287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Nome da cor</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t/>
            </a:r>
            <a:endParaRPr b="1" sz="1100">
              <a:solidFill>
                <a:srgbClr val="F5F8FA"/>
              </a:solidFill>
              <a:latin typeface="Avenir"/>
              <a:ea typeface="Avenir"/>
              <a:cs typeface="Avenir"/>
              <a:sym typeface="Avenir"/>
            </a:endParaRPr>
          </a:p>
        </p:txBody>
      </p:sp>
      <p:sp>
        <p:nvSpPr>
          <p:cNvPr id="410" name="Google Shape;410;p41"/>
          <p:cNvSpPr/>
          <p:nvPr/>
        </p:nvSpPr>
        <p:spPr>
          <a:xfrm>
            <a:off x="2999450" y="2351225"/>
            <a:ext cx="2177400" cy="1843200"/>
          </a:xfrm>
          <a:prstGeom prst="rect">
            <a:avLst/>
          </a:prstGeom>
          <a:gradFill>
            <a:gsLst>
              <a:gs pos="0">
                <a:srgbClr val="6A78D1"/>
              </a:gs>
              <a:gs pos="100000">
                <a:srgbClr val="73737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41"/>
          <p:cNvSpPr txBox="1"/>
          <p:nvPr/>
        </p:nvSpPr>
        <p:spPr>
          <a:xfrm>
            <a:off x="2999450" y="2361510"/>
            <a:ext cx="22287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Nome da cor</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t/>
            </a:r>
            <a:endParaRPr b="1" sz="1100">
              <a:solidFill>
                <a:srgbClr val="F5F8FA"/>
              </a:solidFill>
              <a:latin typeface="Avenir"/>
              <a:ea typeface="Avenir"/>
              <a:cs typeface="Avenir"/>
              <a:sym typeface="Avenir"/>
            </a:endParaRPr>
          </a:p>
        </p:txBody>
      </p:sp>
      <p:sp>
        <p:nvSpPr>
          <p:cNvPr id="412" name="Google Shape;412;p41"/>
          <p:cNvSpPr/>
          <p:nvPr/>
        </p:nvSpPr>
        <p:spPr>
          <a:xfrm>
            <a:off x="5576750" y="2351225"/>
            <a:ext cx="2177400" cy="1843200"/>
          </a:xfrm>
          <a:prstGeom prst="rect">
            <a:avLst/>
          </a:prstGeom>
          <a:gradFill>
            <a:gsLst>
              <a:gs pos="0">
                <a:srgbClr val="00BDA5"/>
              </a:gs>
              <a:gs pos="100000">
                <a:srgbClr val="00BDA5">
                  <a:alpha val="46274"/>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1"/>
          <p:cNvSpPr txBox="1"/>
          <p:nvPr/>
        </p:nvSpPr>
        <p:spPr>
          <a:xfrm>
            <a:off x="5576750" y="2361510"/>
            <a:ext cx="22287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Nome da cor</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t/>
            </a:r>
            <a:endParaRPr b="1" sz="1100">
              <a:solidFill>
                <a:srgbClr val="F5F8FA"/>
              </a:solidFill>
              <a:latin typeface="Avenir"/>
              <a:ea typeface="Avenir"/>
              <a:cs typeface="Avenir"/>
              <a:sym typeface="Avenir"/>
            </a:endParaRPr>
          </a:p>
        </p:txBody>
      </p:sp>
      <p:sp>
        <p:nvSpPr>
          <p:cNvPr id="414" name="Google Shape;414;p41"/>
          <p:cNvSpPr txBox="1"/>
          <p:nvPr/>
        </p:nvSpPr>
        <p:spPr>
          <a:xfrm>
            <a:off x="422150" y="3800835"/>
            <a:ext cx="22287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Nome da cor</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t/>
            </a:r>
            <a:endParaRPr b="1" sz="1100">
              <a:solidFill>
                <a:srgbClr val="F5F8FA"/>
              </a:solidFill>
              <a:latin typeface="Avenir"/>
              <a:ea typeface="Avenir"/>
              <a:cs typeface="Avenir"/>
              <a:sym typeface="Avenir"/>
            </a:endParaRPr>
          </a:p>
        </p:txBody>
      </p:sp>
      <p:sp>
        <p:nvSpPr>
          <p:cNvPr id="415" name="Google Shape;415;p41"/>
          <p:cNvSpPr txBox="1"/>
          <p:nvPr/>
        </p:nvSpPr>
        <p:spPr>
          <a:xfrm>
            <a:off x="2999450" y="3800835"/>
            <a:ext cx="22287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Nome da cor</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t/>
            </a:r>
            <a:endParaRPr b="1" sz="1100">
              <a:solidFill>
                <a:srgbClr val="F5F8FA"/>
              </a:solidFill>
              <a:latin typeface="Avenir"/>
              <a:ea typeface="Avenir"/>
              <a:cs typeface="Avenir"/>
              <a:sym typeface="Avenir"/>
            </a:endParaRPr>
          </a:p>
        </p:txBody>
      </p:sp>
      <p:sp>
        <p:nvSpPr>
          <p:cNvPr id="416" name="Google Shape;416;p41"/>
          <p:cNvSpPr txBox="1"/>
          <p:nvPr/>
        </p:nvSpPr>
        <p:spPr>
          <a:xfrm>
            <a:off x="5576750" y="3800835"/>
            <a:ext cx="22287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Nome da cor</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t/>
            </a:r>
            <a:endParaRPr b="1" sz="1100">
              <a:solidFill>
                <a:srgbClr val="F5F8FA"/>
              </a:solidFill>
              <a:latin typeface="Avenir"/>
              <a:ea typeface="Avenir"/>
              <a:cs typeface="Avenir"/>
              <a:sym typeface="Avenir"/>
            </a:endParaRPr>
          </a:p>
        </p:txBody>
      </p:sp>
      <p:sp>
        <p:nvSpPr>
          <p:cNvPr id="417" name="Google Shape;417;p41"/>
          <p:cNvSpPr txBox="1"/>
          <p:nvPr/>
        </p:nvSpPr>
        <p:spPr>
          <a:xfrm>
            <a:off x="422150" y="2899160"/>
            <a:ext cx="22287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Nome da cor</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t/>
            </a:r>
            <a:endParaRPr b="1" sz="1100">
              <a:solidFill>
                <a:srgbClr val="F5F8FA"/>
              </a:solidFill>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5"/>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Objetivo e posicionamento</a:t>
            </a:r>
            <a:endParaRPr/>
          </a:p>
        </p:txBody>
      </p:sp>
      <p:sp>
        <p:nvSpPr>
          <p:cNvPr id="81" name="Google Shape;81;p15"/>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2" name="Google Shape;82;p15"/>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83" name="Google Shape;83;p15"/>
          <p:cNvPicPr preferRelativeResize="0"/>
          <p:nvPr/>
        </p:nvPicPr>
        <p:blipFill rotWithShape="1">
          <a:blip r:embed="rId3">
            <a:alphaModFix/>
          </a:blip>
          <a:srcRect b="0" l="4996" r="35667" t="0"/>
          <a:stretch/>
        </p:blipFill>
        <p:spPr>
          <a:xfrm>
            <a:off x="4572000" y="0"/>
            <a:ext cx="4571995" cy="514350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42"/>
          <p:cNvSpPr/>
          <p:nvPr/>
        </p:nvSpPr>
        <p:spPr>
          <a:xfrm>
            <a:off x="422150" y="2351225"/>
            <a:ext cx="2177400" cy="722100"/>
          </a:xfrm>
          <a:prstGeom prst="rect">
            <a:avLst/>
          </a:prstGeom>
          <a:solidFill>
            <a:srgbClr val="FF7A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42"/>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Tons</a:t>
            </a:r>
            <a:endParaRPr/>
          </a:p>
        </p:txBody>
      </p:sp>
      <p:sp>
        <p:nvSpPr>
          <p:cNvPr id="424" name="Google Shape;424;p42"/>
          <p:cNvSpPr txBox="1"/>
          <p:nvPr>
            <p:ph idx="1" type="body"/>
          </p:nvPr>
        </p:nvSpPr>
        <p:spPr>
          <a:xfrm>
            <a:off x="311700" y="1152475"/>
            <a:ext cx="7126800" cy="84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425" name="Google Shape;425;p42"/>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26" name="Google Shape;426;p42"/>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Paleta de cores</a:t>
            </a:r>
            <a:endParaRPr b="1" sz="600">
              <a:solidFill>
                <a:srgbClr val="2D3E50"/>
              </a:solidFill>
              <a:latin typeface="Avenir"/>
              <a:ea typeface="Avenir"/>
              <a:cs typeface="Avenir"/>
              <a:sym typeface="Avenir"/>
            </a:endParaRPr>
          </a:p>
        </p:txBody>
      </p:sp>
      <p:sp>
        <p:nvSpPr>
          <p:cNvPr id="427" name="Google Shape;427;p42"/>
          <p:cNvSpPr txBox="1"/>
          <p:nvPr/>
        </p:nvSpPr>
        <p:spPr>
          <a:xfrm>
            <a:off x="422150" y="2361510"/>
            <a:ext cx="22287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Nome da cor</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#000000</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C000 M000 Y000 K000</a:t>
            </a:r>
            <a:endParaRPr b="1" sz="1100">
              <a:solidFill>
                <a:srgbClr val="F5F8FA"/>
              </a:solidFill>
              <a:latin typeface="Avenir"/>
              <a:ea typeface="Avenir"/>
              <a:cs typeface="Avenir"/>
              <a:sym typeface="Avenir"/>
            </a:endParaRPr>
          </a:p>
        </p:txBody>
      </p:sp>
      <p:sp>
        <p:nvSpPr>
          <p:cNvPr id="428" name="Google Shape;428;p42"/>
          <p:cNvSpPr/>
          <p:nvPr/>
        </p:nvSpPr>
        <p:spPr>
          <a:xfrm>
            <a:off x="2599550" y="2351225"/>
            <a:ext cx="744300" cy="722100"/>
          </a:xfrm>
          <a:prstGeom prst="rect">
            <a:avLst/>
          </a:prstGeom>
          <a:solidFill>
            <a:srgbClr val="FF7A59">
              <a:alpha val="73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42"/>
          <p:cNvSpPr txBox="1"/>
          <p:nvPr/>
        </p:nvSpPr>
        <p:spPr>
          <a:xfrm>
            <a:off x="2650850" y="2361500"/>
            <a:ext cx="6930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70%</a:t>
            </a:r>
            <a:endParaRPr b="1" sz="1100">
              <a:solidFill>
                <a:srgbClr val="F5F8FA"/>
              </a:solidFill>
              <a:latin typeface="Avenir"/>
              <a:ea typeface="Avenir"/>
              <a:cs typeface="Avenir"/>
              <a:sym typeface="Avenir"/>
            </a:endParaRPr>
          </a:p>
        </p:txBody>
      </p:sp>
      <p:sp>
        <p:nvSpPr>
          <p:cNvPr id="430" name="Google Shape;430;p42"/>
          <p:cNvSpPr/>
          <p:nvPr/>
        </p:nvSpPr>
        <p:spPr>
          <a:xfrm>
            <a:off x="422150" y="3122325"/>
            <a:ext cx="2177400" cy="722100"/>
          </a:xfrm>
          <a:prstGeom prst="rect">
            <a:avLst/>
          </a:prstGeom>
          <a:solidFill>
            <a:srgbClr val="00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2"/>
          <p:cNvSpPr txBox="1"/>
          <p:nvPr/>
        </p:nvSpPr>
        <p:spPr>
          <a:xfrm>
            <a:off x="422150" y="3132610"/>
            <a:ext cx="22287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Nome da cor</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#0</a:t>
            </a:r>
            <a:r>
              <a:rPr b="1" lang="en" sz="1100">
                <a:solidFill>
                  <a:srgbClr val="F5F8FA"/>
                </a:solidFill>
                <a:latin typeface="Avenir"/>
                <a:ea typeface="Avenir"/>
                <a:cs typeface="Avenir"/>
                <a:sym typeface="Avenir"/>
              </a:rPr>
              <a:t>0</a:t>
            </a:r>
            <a:r>
              <a:rPr b="1" lang="en" sz="1100">
                <a:solidFill>
                  <a:srgbClr val="F5F8FA"/>
                </a:solidFill>
                <a:latin typeface="Avenir"/>
                <a:ea typeface="Avenir"/>
                <a:cs typeface="Avenir"/>
                <a:sym typeface="Avenir"/>
              </a:rPr>
              <a:t>0000</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C000 M000 Y000 K000</a:t>
            </a:r>
            <a:endParaRPr b="1" sz="1100">
              <a:solidFill>
                <a:srgbClr val="F5F8FA"/>
              </a:solidFill>
              <a:latin typeface="Avenir"/>
              <a:ea typeface="Avenir"/>
              <a:cs typeface="Avenir"/>
              <a:sym typeface="Avenir"/>
            </a:endParaRPr>
          </a:p>
        </p:txBody>
      </p:sp>
      <p:sp>
        <p:nvSpPr>
          <p:cNvPr id="432" name="Google Shape;432;p42"/>
          <p:cNvSpPr/>
          <p:nvPr/>
        </p:nvSpPr>
        <p:spPr>
          <a:xfrm>
            <a:off x="3343850" y="2351225"/>
            <a:ext cx="744300" cy="722100"/>
          </a:xfrm>
          <a:prstGeom prst="rect">
            <a:avLst/>
          </a:prstGeom>
          <a:solidFill>
            <a:srgbClr val="FF7A59">
              <a:alpha val="392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42"/>
          <p:cNvSpPr txBox="1"/>
          <p:nvPr/>
        </p:nvSpPr>
        <p:spPr>
          <a:xfrm>
            <a:off x="3395150" y="2361500"/>
            <a:ext cx="6930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3</a:t>
            </a:r>
            <a:r>
              <a:rPr b="1" lang="en" sz="1100">
                <a:solidFill>
                  <a:srgbClr val="F5F8FA"/>
                </a:solidFill>
                <a:latin typeface="Avenir"/>
                <a:ea typeface="Avenir"/>
                <a:cs typeface="Avenir"/>
                <a:sym typeface="Avenir"/>
              </a:rPr>
              <a:t>0%</a:t>
            </a:r>
            <a:endParaRPr b="1" sz="1100">
              <a:solidFill>
                <a:srgbClr val="F5F8FA"/>
              </a:solidFill>
              <a:latin typeface="Avenir"/>
              <a:ea typeface="Avenir"/>
              <a:cs typeface="Avenir"/>
              <a:sym typeface="Avenir"/>
            </a:endParaRPr>
          </a:p>
        </p:txBody>
      </p:sp>
      <p:sp>
        <p:nvSpPr>
          <p:cNvPr id="434" name="Google Shape;434;p42"/>
          <p:cNvSpPr/>
          <p:nvPr/>
        </p:nvSpPr>
        <p:spPr>
          <a:xfrm>
            <a:off x="4088150" y="2351225"/>
            <a:ext cx="744300" cy="722100"/>
          </a:xfrm>
          <a:prstGeom prst="rect">
            <a:avLst/>
          </a:prstGeom>
          <a:solidFill>
            <a:srgbClr val="FF7A59">
              <a:alpha val="146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42"/>
          <p:cNvSpPr txBox="1"/>
          <p:nvPr/>
        </p:nvSpPr>
        <p:spPr>
          <a:xfrm>
            <a:off x="4139450" y="2361500"/>
            <a:ext cx="6930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chemeClr val="dk1"/>
                </a:solidFill>
                <a:latin typeface="Avenir"/>
                <a:ea typeface="Avenir"/>
                <a:cs typeface="Avenir"/>
                <a:sym typeface="Avenir"/>
              </a:rPr>
              <a:t>10</a:t>
            </a:r>
            <a:r>
              <a:rPr b="1" lang="en" sz="1100">
                <a:solidFill>
                  <a:schemeClr val="dk1"/>
                </a:solidFill>
                <a:latin typeface="Avenir"/>
                <a:ea typeface="Avenir"/>
                <a:cs typeface="Avenir"/>
                <a:sym typeface="Avenir"/>
              </a:rPr>
              <a:t>%</a:t>
            </a:r>
            <a:endParaRPr b="1" sz="1100">
              <a:solidFill>
                <a:schemeClr val="dk1"/>
              </a:solidFill>
              <a:latin typeface="Avenir"/>
              <a:ea typeface="Avenir"/>
              <a:cs typeface="Avenir"/>
              <a:sym typeface="Avenir"/>
            </a:endParaRPr>
          </a:p>
        </p:txBody>
      </p:sp>
      <p:sp>
        <p:nvSpPr>
          <p:cNvPr id="436" name="Google Shape;436;p42"/>
          <p:cNvSpPr/>
          <p:nvPr/>
        </p:nvSpPr>
        <p:spPr>
          <a:xfrm>
            <a:off x="2599550" y="3122325"/>
            <a:ext cx="744300" cy="722100"/>
          </a:xfrm>
          <a:prstGeom prst="rect">
            <a:avLst/>
          </a:prstGeom>
          <a:solidFill>
            <a:srgbClr val="00BDA5">
              <a:alpha val="723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2"/>
          <p:cNvSpPr txBox="1"/>
          <p:nvPr/>
        </p:nvSpPr>
        <p:spPr>
          <a:xfrm>
            <a:off x="2650850" y="3132600"/>
            <a:ext cx="6930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70%</a:t>
            </a:r>
            <a:endParaRPr b="1" sz="1100">
              <a:solidFill>
                <a:srgbClr val="F5F8FA"/>
              </a:solidFill>
              <a:latin typeface="Avenir"/>
              <a:ea typeface="Avenir"/>
              <a:cs typeface="Avenir"/>
              <a:sym typeface="Avenir"/>
            </a:endParaRPr>
          </a:p>
        </p:txBody>
      </p:sp>
      <p:sp>
        <p:nvSpPr>
          <p:cNvPr id="438" name="Google Shape;438;p42"/>
          <p:cNvSpPr/>
          <p:nvPr/>
        </p:nvSpPr>
        <p:spPr>
          <a:xfrm>
            <a:off x="3343850" y="3122325"/>
            <a:ext cx="744300" cy="722100"/>
          </a:xfrm>
          <a:prstGeom prst="rect">
            <a:avLst/>
          </a:prstGeom>
          <a:solidFill>
            <a:srgbClr val="00BDA5">
              <a:alpha val="46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2"/>
          <p:cNvSpPr txBox="1"/>
          <p:nvPr/>
        </p:nvSpPr>
        <p:spPr>
          <a:xfrm>
            <a:off x="3395150" y="3132600"/>
            <a:ext cx="6930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30%</a:t>
            </a:r>
            <a:endParaRPr b="1" sz="1100">
              <a:solidFill>
                <a:srgbClr val="F5F8FA"/>
              </a:solidFill>
              <a:latin typeface="Avenir"/>
              <a:ea typeface="Avenir"/>
              <a:cs typeface="Avenir"/>
              <a:sym typeface="Avenir"/>
            </a:endParaRPr>
          </a:p>
        </p:txBody>
      </p:sp>
      <p:sp>
        <p:nvSpPr>
          <p:cNvPr id="440" name="Google Shape;440;p42"/>
          <p:cNvSpPr/>
          <p:nvPr/>
        </p:nvSpPr>
        <p:spPr>
          <a:xfrm>
            <a:off x="4088150" y="3122325"/>
            <a:ext cx="744300" cy="722100"/>
          </a:xfrm>
          <a:prstGeom prst="rect">
            <a:avLst/>
          </a:prstGeom>
          <a:solidFill>
            <a:srgbClr val="00BDA5">
              <a:alpha val="130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2"/>
          <p:cNvSpPr txBox="1"/>
          <p:nvPr/>
        </p:nvSpPr>
        <p:spPr>
          <a:xfrm>
            <a:off x="4139450" y="3132600"/>
            <a:ext cx="6930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chemeClr val="dk1"/>
                </a:solidFill>
                <a:latin typeface="Avenir"/>
                <a:ea typeface="Avenir"/>
                <a:cs typeface="Avenir"/>
                <a:sym typeface="Avenir"/>
              </a:rPr>
              <a:t>10%</a:t>
            </a:r>
            <a:endParaRPr b="1" sz="1100">
              <a:solidFill>
                <a:schemeClr val="dk1"/>
              </a:solidFill>
              <a:latin typeface="Avenir"/>
              <a:ea typeface="Avenir"/>
              <a:cs typeface="Avenir"/>
              <a:sym typeface="Aveni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43"/>
          <p:cNvSpPr/>
          <p:nvPr/>
        </p:nvSpPr>
        <p:spPr>
          <a:xfrm>
            <a:off x="422150" y="2351225"/>
            <a:ext cx="2177400" cy="7221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3"/>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Cinzas</a:t>
            </a:r>
            <a:endParaRPr/>
          </a:p>
        </p:txBody>
      </p:sp>
      <p:sp>
        <p:nvSpPr>
          <p:cNvPr id="448" name="Google Shape;448;p43"/>
          <p:cNvSpPr txBox="1"/>
          <p:nvPr>
            <p:ph idx="1" type="body"/>
          </p:nvPr>
        </p:nvSpPr>
        <p:spPr>
          <a:xfrm>
            <a:off x="311700" y="1152475"/>
            <a:ext cx="7126800" cy="84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449" name="Google Shape;449;p43"/>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50" name="Google Shape;450;p43"/>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Paleta de cores</a:t>
            </a:r>
            <a:endParaRPr b="1" sz="600">
              <a:solidFill>
                <a:srgbClr val="2D3E50"/>
              </a:solidFill>
              <a:latin typeface="Avenir"/>
              <a:ea typeface="Avenir"/>
              <a:cs typeface="Avenir"/>
              <a:sym typeface="Avenir"/>
            </a:endParaRPr>
          </a:p>
        </p:txBody>
      </p:sp>
      <p:sp>
        <p:nvSpPr>
          <p:cNvPr id="451" name="Google Shape;451;p43"/>
          <p:cNvSpPr txBox="1"/>
          <p:nvPr/>
        </p:nvSpPr>
        <p:spPr>
          <a:xfrm>
            <a:off x="422150" y="2361510"/>
            <a:ext cx="22287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Nome da cor</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#000000</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C000 M000 Y000 K000</a:t>
            </a:r>
            <a:endParaRPr b="1" sz="1100">
              <a:solidFill>
                <a:srgbClr val="F5F8FA"/>
              </a:solidFill>
              <a:latin typeface="Avenir"/>
              <a:ea typeface="Avenir"/>
              <a:cs typeface="Avenir"/>
              <a:sym typeface="Avenir"/>
            </a:endParaRPr>
          </a:p>
        </p:txBody>
      </p:sp>
      <p:sp>
        <p:nvSpPr>
          <p:cNvPr id="452" name="Google Shape;452;p43"/>
          <p:cNvSpPr/>
          <p:nvPr/>
        </p:nvSpPr>
        <p:spPr>
          <a:xfrm>
            <a:off x="2599550" y="2351225"/>
            <a:ext cx="744300" cy="722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3"/>
          <p:cNvSpPr txBox="1"/>
          <p:nvPr/>
        </p:nvSpPr>
        <p:spPr>
          <a:xfrm>
            <a:off x="2650850" y="2361500"/>
            <a:ext cx="6930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70%</a:t>
            </a:r>
            <a:endParaRPr b="1" sz="1100">
              <a:solidFill>
                <a:srgbClr val="F5F8FA"/>
              </a:solidFill>
              <a:latin typeface="Avenir"/>
              <a:ea typeface="Avenir"/>
              <a:cs typeface="Avenir"/>
              <a:sym typeface="Avenir"/>
            </a:endParaRPr>
          </a:p>
        </p:txBody>
      </p:sp>
      <p:sp>
        <p:nvSpPr>
          <p:cNvPr id="454" name="Google Shape;454;p43"/>
          <p:cNvSpPr/>
          <p:nvPr/>
        </p:nvSpPr>
        <p:spPr>
          <a:xfrm>
            <a:off x="422150" y="3122325"/>
            <a:ext cx="2177400" cy="722100"/>
          </a:xfrm>
          <a:prstGeom prst="rect">
            <a:avLst/>
          </a:prstGeom>
          <a:solidFill>
            <a:srgbClr val="2D3E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3"/>
          <p:cNvSpPr txBox="1"/>
          <p:nvPr/>
        </p:nvSpPr>
        <p:spPr>
          <a:xfrm>
            <a:off x="422150" y="3132610"/>
            <a:ext cx="22287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Nome da cor</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#000000</a:t>
            </a:r>
            <a:endParaRPr b="1" sz="1100">
              <a:solidFill>
                <a:srgbClr val="F5F8FA"/>
              </a:solidFill>
              <a:latin typeface="Avenir"/>
              <a:ea typeface="Avenir"/>
              <a:cs typeface="Avenir"/>
              <a:sym typeface="Avenir"/>
            </a:endParaRPr>
          </a:p>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C000 M000 Y000 K000</a:t>
            </a:r>
            <a:endParaRPr b="1" sz="1100">
              <a:solidFill>
                <a:srgbClr val="F5F8FA"/>
              </a:solidFill>
              <a:latin typeface="Avenir"/>
              <a:ea typeface="Avenir"/>
              <a:cs typeface="Avenir"/>
              <a:sym typeface="Avenir"/>
            </a:endParaRPr>
          </a:p>
        </p:txBody>
      </p:sp>
      <p:sp>
        <p:nvSpPr>
          <p:cNvPr id="456" name="Google Shape;456;p43"/>
          <p:cNvSpPr/>
          <p:nvPr/>
        </p:nvSpPr>
        <p:spPr>
          <a:xfrm>
            <a:off x="3343850" y="2351225"/>
            <a:ext cx="744300" cy="722100"/>
          </a:xfrm>
          <a:prstGeom prst="rect">
            <a:avLst/>
          </a:pr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3"/>
          <p:cNvSpPr txBox="1"/>
          <p:nvPr/>
        </p:nvSpPr>
        <p:spPr>
          <a:xfrm>
            <a:off x="3395150" y="2361500"/>
            <a:ext cx="6930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30%</a:t>
            </a:r>
            <a:endParaRPr b="1" sz="1100">
              <a:solidFill>
                <a:srgbClr val="F5F8FA"/>
              </a:solidFill>
              <a:latin typeface="Avenir"/>
              <a:ea typeface="Avenir"/>
              <a:cs typeface="Avenir"/>
              <a:sym typeface="Avenir"/>
            </a:endParaRPr>
          </a:p>
        </p:txBody>
      </p:sp>
      <p:sp>
        <p:nvSpPr>
          <p:cNvPr id="458" name="Google Shape;458;p43"/>
          <p:cNvSpPr/>
          <p:nvPr/>
        </p:nvSpPr>
        <p:spPr>
          <a:xfrm>
            <a:off x="4088150" y="2351225"/>
            <a:ext cx="744300" cy="722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3"/>
          <p:cNvSpPr txBox="1"/>
          <p:nvPr/>
        </p:nvSpPr>
        <p:spPr>
          <a:xfrm>
            <a:off x="4139450" y="2361500"/>
            <a:ext cx="6930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chemeClr val="dk1"/>
                </a:solidFill>
                <a:latin typeface="Avenir"/>
                <a:ea typeface="Avenir"/>
                <a:cs typeface="Avenir"/>
                <a:sym typeface="Avenir"/>
              </a:rPr>
              <a:t>10%</a:t>
            </a:r>
            <a:endParaRPr b="1" sz="1100">
              <a:solidFill>
                <a:schemeClr val="dk1"/>
              </a:solidFill>
              <a:latin typeface="Avenir"/>
              <a:ea typeface="Avenir"/>
              <a:cs typeface="Avenir"/>
              <a:sym typeface="Avenir"/>
            </a:endParaRPr>
          </a:p>
        </p:txBody>
      </p:sp>
      <p:sp>
        <p:nvSpPr>
          <p:cNvPr id="460" name="Google Shape;460;p43"/>
          <p:cNvSpPr/>
          <p:nvPr/>
        </p:nvSpPr>
        <p:spPr>
          <a:xfrm>
            <a:off x="2599550" y="3122325"/>
            <a:ext cx="744300" cy="722100"/>
          </a:xfrm>
          <a:prstGeom prst="rect">
            <a:avLst/>
          </a:prstGeom>
          <a:solidFill>
            <a:srgbClr val="2D3E50">
              <a:alpha val="792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3"/>
          <p:cNvSpPr txBox="1"/>
          <p:nvPr/>
        </p:nvSpPr>
        <p:spPr>
          <a:xfrm>
            <a:off x="2650850" y="3132600"/>
            <a:ext cx="6930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70%</a:t>
            </a:r>
            <a:endParaRPr b="1" sz="1100">
              <a:solidFill>
                <a:srgbClr val="F5F8FA"/>
              </a:solidFill>
              <a:latin typeface="Avenir"/>
              <a:ea typeface="Avenir"/>
              <a:cs typeface="Avenir"/>
              <a:sym typeface="Avenir"/>
            </a:endParaRPr>
          </a:p>
        </p:txBody>
      </p:sp>
      <p:sp>
        <p:nvSpPr>
          <p:cNvPr id="462" name="Google Shape;462;p43"/>
          <p:cNvSpPr/>
          <p:nvPr/>
        </p:nvSpPr>
        <p:spPr>
          <a:xfrm>
            <a:off x="3343850" y="3122325"/>
            <a:ext cx="744300" cy="722100"/>
          </a:xfrm>
          <a:prstGeom prst="rect">
            <a:avLst/>
          </a:prstGeom>
          <a:solidFill>
            <a:srgbClr val="2D3E50">
              <a:alpha val="4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3"/>
          <p:cNvSpPr txBox="1"/>
          <p:nvPr/>
        </p:nvSpPr>
        <p:spPr>
          <a:xfrm>
            <a:off x="3395150" y="3132600"/>
            <a:ext cx="6930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5F8FA"/>
                </a:solidFill>
                <a:latin typeface="Avenir"/>
                <a:ea typeface="Avenir"/>
                <a:cs typeface="Avenir"/>
                <a:sym typeface="Avenir"/>
              </a:rPr>
              <a:t>30%</a:t>
            </a:r>
            <a:endParaRPr b="1" sz="1100">
              <a:solidFill>
                <a:srgbClr val="F5F8FA"/>
              </a:solidFill>
              <a:latin typeface="Avenir"/>
              <a:ea typeface="Avenir"/>
              <a:cs typeface="Avenir"/>
              <a:sym typeface="Avenir"/>
            </a:endParaRPr>
          </a:p>
        </p:txBody>
      </p:sp>
      <p:sp>
        <p:nvSpPr>
          <p:cNvPr id="464" name="Google Shape;464;p43"/>
          <p:cNvSpPr/>
          <p:nvPr/>
        </p:nvSpPr>
        <p:spPr>
          <a:xfrm>
            <a:off x="4088150" y="3122325"/>
            <a:ext cx="744300" cy="722100"/>
          </a:xfrm>
          <a:prstGeom prst="rect">
            <a:avLst/>
          </a:prstGeom>
          <a:solidFill>
            <a:srgbClr val="2D3E50">
              <a:alpha val="130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3"/>
          <p:cNvSpPr txBox="1"/>
          <p:nvPr/>
        </p:nvSpPr>
        <p:spPr>
          <a:xfrm>
            <a:off x="4139450" y="3132600"/>
            <a:ext cx="693000" cy="393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chemeClr val="dk1"/>
                </a:solidFill>
                <a:latin typeface="Avenir"/>
                <a:ea typeface="Avenir"/>
                <a:cs typeface="Avenir"/>
                <a:sym typeface="Avenir"/>
              </a:rPr>
              <a:t>10%</a:t>
            </a:r>
            <a:endParaRPr b="1" sz="1100">
              <a:solidFill>
                <a:schemeClr val="dk1"/>
              </a:solidFill>
              <a:latin typeface="Avenir"/>
              <a:ea typeface="Avenir"/>
              <a:cs typeface="Avenir"/>
              <a:sym typeface="Aveni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44"/>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Tipografia</a:t>
            </a:r>
            <a:endParaRPr/>
          </a:p>
        </p:txBody>
      </p:sp>
      <p:sp>
        <p:nvSpPr>
          <p:cNvPr id="471" name="Google Shape;471;p44"/>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72" name="Google Shape;472;p44"/>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473" name="Google Shape;473;p44"/>
          <p:cNvPicPr preferRelativeResize="0"/>
          <p:nvPr/>
        </p:nvPicPr>
        <p:blipFill rotWithShape="1">
          <a:blip r:embed="rId3">
            <a:alphaModFix/>
          </a:blip>
          <a:srcRect b="0" l="4539" r="36201" t="0"/>
          <a:stretch/>
        </p:blipFill>
        <p:spPr>
          <a:xfrm>
            <a:off x="4572000" y="0"/>
            <a:ext cx="4571995" cy="514350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45"/>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Fonte</a:t>
            </a:r>
            <a:endParaRPr/>
          </a:p>
        </p:txBody>
      </p:sp>
      <p:sp>
        <p:nvSpPr>
          <p:cNvPr id="479" name="Google Shape;479;p45"/>
          <p:cNvSpPr txBox="1"/>
          <p:nvPr>
            <p:ph idx="1" type="body"/>
          </p:nvPr>
        </p:nvSpPr>
        <p:spPr>
          <a:xfrm>
            <a:off x="311700" y="1152475"/>
            <a:ext cx="7442400" cy="88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480" name="Google Shape;480;p45"/>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81" name="Google Shape;481;p45"/>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Tipografia</a:t>
            </a:r>
            <a:endParaRPr b="1" sz="600">
              <a:solidFill>
                <a:srgbClr val="2D3E50"/>
              </a:solidFill>
              <a:latin typeface="Avenir"/>
              <a:ea typeface="Avenir"/>
              <a:cs typeface="Avenir"/>
              <a:sym typeface="Avenir"/>
            </a:endParaRPr>
          </a:p>
        </p:txBody>
      </p:sp>
      <p:sp>
        <p:nvSpPr>
          <p:cNvPr id="482" name="Google Shape;482;p45"/>
          <p:cNvSpPr txBox="1"/>
          <p:nvPr>
            <p:ph idx="1" type="body"/>
          </p:nvPr>
        </p:nvSpPr>
        <p:spPr>
          <a:xfrm>
            <a:off x="311700" y="2374818"/>
            <a:ext cx="3317700" cy="88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Avenir </a:t>
            </a:r>
            <a:endParaRPr/>
          </a:p>
          <a:p>
            <a:pPr indent="0" lvl="0" marL="0" rtl="0" algn="l">
              <a:spcBef>
                <a:spcPts val="1600"/>
              </a:spcBef>
              <a:spcAft>
                <a:spcPts val="0"/>
              </a:spcAft>
              <a:buNone/>
            </a:pPr>
            <a:r>
              <a:rPr lang="en"/>
              <a:t>ABCDEFGHIKLMNOPQRSTUVWXYZ</a:t>
            </a:r>
            <a:endParaRPr/>
          </a:p>
          <a:p>
            <a:pPr indent="0" lvl="0" marL="0" rtl="0" algn="l">
              <a:spcBef>
                <a:spcPts val="0"/>
              </a:spcBef>
              <a:spcAft>
                <a:spcPts val="0"/>
              </a:spcAft>
              <a:buNone/>
            </a:pPr>
            <a:r>
              <a:rPr lang="en"/>
              <a:t>abcdefghijklmnopqrstuvwxyz</a:t>
            </a:r>
            <a:endParaRPr/>
          </a:p>
        </p:txBody>
      </p:sp>
      <p:sp>
        <p:nvSpPr>
          <p:cNvPr id="483" name="Google Shape;483;p45"/>
          <p:cNvSpPr txBox="1"/>
          <p:nvPr>
            <p:ph idx="1" type="body"/>
          </p:nvPr>
        </p:nvSpPr>
        <p:spPr>
          <a:xfrm>
            <a:off x="3896575" y="2374818"/>
            <a:ext cx="3317700" cy="88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Avenir Italic</a:t>
            </a:r>
            <a:endParaRPr i="1"/>
          </a:p>
          <a:p>
            <a:pPr indent="0" lvl="0" marL="0" rtl="0" algn="l">
              <a:spcBef>
                <a:spcPts val="1600"/>
              </a:spcBef>
              <a:spcAft>
                <a:spcPts val="0"/>
              </a:spcAft>
              <a:buNone/>
            </a:pPr>
            <a:r>
              <a:rPr i="1" lang="en"/>
              <a:t>ABCDEFGHIKLMNOPQRSTUVWXYZ</a:t>
            </a:r>
            <a:endParaRPr i="1"/>
          </a:p>
          <a:p>
            <a:pPr indent="0" lvl="0" marL="0" rtl="0" algn="l">
              <a:spcBef>
                <a:spcPts val="0"/>
              </a:spcBef>
              <a:spcAft>
                <a:spcPts val="0"/>
              </a:spcAft>
              <a:buNone/>
            </a:pPr>
            <a:r>
              <a:rPr i="1" lang="en"/>
              <a:t>abcdefghijklmnopqrstuvwxyz</a:t>
            </a:r>
            <a:endParaRPr i="1"/>
          </a:p>
        </p:txBody>
      </p:sp>
      <p:sp>
        <p:nvSpPr>
          <p:cNvPr id="484" name="Google Shape;484;p45"/>
          <p:cNvSpPr txBox="1"/>
          <p:nvPr>
            <p:ph idx="1" type="body"/>
          </p:nvPr>
        </p:nvSpPr>
        <p:spPr>
          <a:xfrm>
            <a:off x="311700" y="3588316"/>
            <a:ext cx="3317700" cy="88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Avenir Bold</a:t>
            </a:r>
            <a:endParaRPr b="1"/>
          </a:p>
          <a:p>
            <a:pPr indent="0" lvl="0" marL="0" rtl="0" algn="l">
              <a:spcBef>
                <a:spcPts val="1600"/>
              </a:spcBef>
              <a:spcAft>
                <a:spcPts val="0"/>
              </a:spcAft>
              <a:buNone/>
            </a:pPr>
            <a:r>
              <a:rPr b="1" lang="en"/>
              <a:t>ABCDEFGHIKLMNOPQRSTUVWXYZ</a:t>
            </a:r>
            <a:endParaRPr b="1"/>
          </a:p>
          <a:p>
            <a:pPr indent="0" lvl="0" marL="0" rtl="0" algn="l">
              <a:spcBef>
                <a:spcPts val="0"/>
              </a:spcBef>
              <a:spcAft>
                <a:spcPts val="0"/>
              </a:spcAft>
              <a:buNone/>
            </a:pPr>
            <a:r>
              <a:rPr b="1" lang="en"/>
              <a:t>abcdefghijklmnopqrstuvwxyz</a:t>
            </a:r>
            <a:endParaRPr b="1"/>
          </a:p>
        </p:txBody>
      </p:sp>
      <p:sp>
        <p:nvSpPr>
          <p:cNvPr id="485" name="Google Shape;485;p45"/>
          <p:cNvSpPr txBox="1"/>
          <p:nvPr>
            <p:ph idx="1" type="body"/>
          </p:nvPr>
        </p:nvSpPr>
        <p:spPr>
          <a:xfrm>
            <a:off x="3896575" y="3588316"/>
            <a:ext cx="3317700" cy="88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a:t>Avenir Bold Italic</a:t>
            </a:r>
            <a:endParaRPr b="1" i="1"/>
          </a:p>
          <a:p>
            <a:pPr indent="0" lvl="0" marL="0" rtl="0" algn="l">
              <a:spcBef>
                <a:spcPts val="1600"/>
              </a:spcBef>
              <a:spcAft>
                <a:spcPts val="0"/>
              </a:spcAft>
              <a:buNone/>
            </a:pPr>
            <a:r>
              <a:rPr b="1" i="1" lang="en"/>
              <a:t>ABCDEFGHIKLMNOPQRSTUVWXYZ</a:t>
            </a:r>
            <a:endParaRPr b="1" i="1"/>
          </a:p>
          <a:p>
            <a:pPr indent="0" lvl="0" marL="0" rtl="0" algn="l">
              <a:spcBef>
                <a:spcPts val="0"/>
              </a:spcBef>
              <a:spcAft>
                <a:spcPts val="0"/>
              </a:spcAft>
              <a:buNone/>
            </a:pPr>
            <a:r>
              <a:rPr b="1" i="1" lang="en"/>
              <a:t>abcdefghijklmnopqrstuvwxyz</a:t>
            </a:r>
            <a:endParaRPr b="1" i="1"/>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46"/>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Títulos</a:t>
            </a:r>
            <a:endParaRPr/>
          </a:p>
        </p:txBody>
      </p:sp>
      <p:sp>
        <p:nvSpPr>
          <p:cNvPr id="491" name="Google Shape;491;p46"/>
          <p:cNvSpPr txBox="1"/>
          <p:nvPr>
            <p:ph idx="1" type="body"/>
          </p:nvPr>
        </p:nvSpPr>
        <p:spPr>
          <a:xfrm>
            <a:off x="311700" y="1152475"/>
            <a:ext cx="7442400" cy="88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492" name="Google Shape;492;p46"/>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93" name="Google Shape;493;p46"/>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Tipografia</a:t>
            </a:r>
            <a:endParaRPr b="1" sz="600">
              <a:solidFill>
                <a:srgbClr val="2D3E50"/>
              </a:solidFill>
              <a:latin typeface="Avenir"/>
              <a:ea typeface="Avenir"/>
              <a:cs typeface="Avenir"/>
              <a:sym typeface="Avenir"/>
            </a:endParaRPr>
          </a:p>
        </p:txBody>
      </p:sp>
      <p:sp>
        <p:nvSpPr>
          <p:cNvPr id="494" name="Google Shape;494;p46"/>
          <p:cNvSpPr txBox="1"/>
          <p:nvPr>
            <p:ph idx="1" type="body"/>
          </p:nvPr>
        </p:nvSpPr>
        <p:spPr>
          <a:xfrm>
            <a:off x="311700" y="2374825"/>
            <a:ext cx="6969300" cy="88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acifico"/>
                <a:ea typeface="Pacifico"/>
                <a:cs typeface="Pacifico"/>
                <a:sym typeface="Pacifico"/>
              </a:rPr>
              <a:t>Pacifico</a:t>
            </a:r>
            <a:endParaRPr>
              <a:latin typeface="Pacifico"/>
              <a:ea typeface="Pacifico"/>
              <a:cs typeface="Pacifico"/>
              <a:sym typeface="Pacifico"/>
            </a:endParaRPr>
          </a:p>
          <a:p>
            <a:pPr indent="0" lvl="0" marL="0" rtl="0" algn="l">
              <a:spcBef>
                <a:spcPts val="1600"/>
              </a:spcBef>
              <a:spcAft>
                <a:spcPts val="0"/>
              </a:spcAft>
              <a:buNone/>
            </a:pPr>
            <a:r>
              <a:rPr lang="en">
                <a:latin typeface="Pacifico"/>
                <a:ea typeface="Pacifico"/>
                <a:cs typeface="Pacifico"/>
                <a:sym typeface="Pacifico"/>
              </a:rPr>
              <a:t>ABCDEFGHIKLMNOPQRSTUVWXYZ</a:t>
            </a:r>
            <a:endParaRPr>
              <a:latin typeface="Pacifico"/>
              <a:ea typeface="Pacifico"/>
              <a:cs typeface="Pacifico"/>
              <a:sym typeface="Pacifico"/>
            </a:endParaRPr>
          </a:p>
          <a:p>
            <a:pPr indent="0" lvl="0" marL="0" rtl="0" algn="l">
              <a:spcBef>
                <a:spcPts val="0"/>
              </a:spcBef>
              <a:spcAft>
                <a:spcPts val="0"/>
              </a:spcAft>
              <a:buNone/>
            </a:pPr>
            <a:r>
              <a:rPr lang="en">
                <a:latin typeface="Pacifico"/>
                <a:ea typeface="Pacifico"/>
                <a:cs typeface="Pacifico"/>
                <a:sym typeface="Pacifico"/>
              </a:rPr>
              <a:t>abcdefghijklmnopqrstuvwxyz</a:t>
            </a:r>
            <a:endParaRPr>
              <a:latin typeface="Pacifico"/>
              <a:ea typeface="Pacifico"/>
              <a:cs typeface="Pacifico"/>
              <a:sym typeface="Pacifico"/>
            </a:endParaRPr>
          </a:p>
        </p:txBody>
      </p:sp>
      <p:sp>
        <p:nvSpPr>
          <p:cNvPr id="495" name="Google Shape;495;p46"/>
          <p:cNvSpPr txBox="1"/>
          <p:nvPr>
            <p:ph idx="1" type="body"/>
          </p:nvPr>
        </p:nvSpPr>
        <p:spPr>
          <a:xfrm>
            <a:off x="311700" y="3588324"/>
            <a:ext cx="6969300" cy="88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Pacifico"/>
                <a:ea typeface="Pacifico"/>
                <a:cs typeface="Pacifico"/>
                <a:sym typeface="Pacifico"/>
              </a:rPr>
              <a:t>Pacifico Bold</a:t>
            </a:r>
            <a:endParaRPr b="1">
              <a:latin typeface="Pacifico"/>
              <a:ea typeface="Pacifico"/>
              <a:cs typeface="Pacifico"/>
              <a:sym typeface="Pacifico"/>
            </a:endParaRPr>
          </a:p>
          <a:p>
            <a:pPr indent="0" lvl="0" marL="0" rtl="0" algn="l">
              <a:spcBef>
                <a:spcPts val="1600"/>
              </a:spcBef>
              <a:spcAft>
                <a:spcPts val="0"/>
              </a:spcAft>
              <a:buNone/>
            </a:pPr>
            <a:r>
              <a:rPr b="1" lang="en">
                <a:latin typeface="Pacifico"/>
                <a:ea typeface="Pacifico"/>
                <a:cs typeface="Pacifico"/>
                <a:sym typeface="Pacifico"/>
              </a:rPr>
              <a:t>ABCDEFGHIKLMNOPQRSTUVWXYZ</a:t>
            </a:r>
            <a:endParaRPr b="1">
              <a:latin typeface="Pacifico"/>
              <a:ea typeface="Pacifico"/>
              <a:cs typeface="Pacifico"/>
              <a:sym typeface="Pacifico"/>
            </a:endParaRPr>
          </a:p>
          <a:p>
            <a:pPr indent="0" lvl="0" marL="0" rtl="0" algn="l">
              <a:spcBef>
                <a:spcPts val="0"/>
              </a:spcBef>
              <a:spcAft>
                <a:spcPts val="0"/>
              </a:spcAft>
              <a:buNone/>
            </a:pPr>
            <a:r>
              <a:rPr b="1" lang="en">
                <a:latin typeface="Pacifico"/>
                <a:ea typeface="Pacifico"/>
                <a:cs typeface="Pacifico"/>
                <a:sym typeface="Pacifico"/>
              </a:rPr>
              <a:t>abcdefghijklmnopqrstuvwxyz</a:t>
            </a:r>
            <a:endParaRPr b="1">
              <a:latin typeface="Pacifico"/>
              <a:ea typeface="Pacifico"/>
              <a:cs typeface="Pacifico"/>
              <a:sym typeface="Pacifico"/>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47"/>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Texto normal (corpo do texto)</a:t>
            </a:r>
            <a:endParaRPr/>
          </a:p>
        </p:txBody>
      </p:sp>
      <p:sp>
        <p:nvSpPr>
          <p:cNvPr id="501" name="Google Shape;501;p47"/>
          <p:cNvSpPr txBox="1"/>
          <p:nvPr>
            <p:ph idx="1" type="body"/>
          </p:nvPr>
        </p:nvSpPr>
        <p:spPr>
          <a:xfrm>
            <a:off x="311700" y="1152475"/>
            <a:ext cx="7442400" cy="88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p:txBody>
      </p:sp>
      <p:sp>
        <p:nvSpPr>
          <p:cNvPr id="502" name="Google Shape;502;p47"/>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03" name="Google Shape;503;p47"/>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Tipografia</a:t>
            </a:r>
            <a:endParaRPr b="1" sz="600">
              <a:solidFill>
                <a:srgbClr val="2D3E50"/>
              </a:solidFill>
              <a:latin typeface="Avenir"/>
              <a:ea typeface="Avenir"/>
              <a:cs typeface="Avenir"/>
              <a:sym typeface="Avenir"/>
            </a:endParaRPr>
          </a:p>
        </p:txBody>
      </p:sp>
      <p:sp>
        <p:nvSpPr>
          <p:cNvPr id="504" name="Google Shape;504;p47"/>
          <p:cNvSpPr txBox="1"/>
          <p:nvPr>
            <p:ph idx="1" type="body"/>
          </p:nvPr>
        </p:nvSpPr>
        <p:spPr>
          <a:xfrm>
            <a:off x="311700" y="2374818"/>
            <a:ext cx="3317700" cy="88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Avenir </a:t>
            </a:r>
            <a:endParaRPr/>
          </a:p>
          <a:p>
            <a:pPr indent="0" lvl="0" marL="0" rtl="0" algn="l">
              <a:spcBef>
                <a:spcPts val="1600"/>
              </a:spcBef>
              <a:spcAft>
                <a:spcPts val="0"/>
              </a:spcAft>
              <a:buNone/>
            </a:pPr>
            <a:r>
              <a:rPr lang="en"/>
              <a:t>ABCDEFGHIKLMNOPQRSTUVWXYZ</a:t>
            </a:r>
            <a:endParaRPr/>
          </a:p>
          <a:p>
            <a:pPr indent="0" lvl="0" marL="0" rtl="0" algn="l">
              <a:spcBef>
                <a:spcPts val="0"/>
              </a:spcBef>
              <a:spcAft>
                <a:spcPts val="0"/>
              </a:spcAft>
              <a:buNone/>
            </a:pPr>
            <a:r>
              <a:rPr lang="en"/>
              <a:t>abcdefghijklmnopqrstuvwxyz</a:t>
            </a:r>
            <a:endParaRPr/>
          </a:p>
        </p:txBody>
      </p:sp>
      <p:sp>
        <p:nvSpPr>
          <p:cNvPr id="505" name="Google Shape;505;p47"/>
          <p:cNvSpPr txBox="1"/>
          <p:nvPr>
            <p:ph idx="1" type="body"/>
          </p:nvPr>
        </p:nvSpPr>
        <p:spPr>
          <a:xfrm>
            <a:off x="311700" y="3588316"/>
            <a:ext cx="3317700" cy="88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Avenir Bold</a:t>
            </a:r>
            <a:endParaRPr b="1"/>
          </a:p>
          <a:p>
            <a:pPr indent="0" lvl="0" marL="0" rtl="0" algn="l">
              <a:spcBef>
                <a:spcPts val="1600"/>
              </a:spcBef>
              <a:spcAft>
                <a:spcPts val="0"/>
              </a:spcAft>
              <a:buNone/>
            </a:pPr>
            <a:r>
              <a:rPr b="1" lang="en"/>
              <a:t>ABCDEFGHIKLMNOPQRSTUVWXYZ</a:t>
            </a:r>
            <a:endParaRPr b="1"/>
          </a:p>
          <a:p>
            <a:pPr indent="0" lvl="0" marL="0" rtl="0" algn="l">
              <a:spcBef>
                <a:spcPts val="0"/>
              </a:spcBef>
              <a:spcAft>
                <a:spcPts val="0"/>
              </a:spcAft>
              <a:buNone/>
            </a:pPr>
            <a:r>
              <a:rPr b="1" lang="en"/>
              <a:t>abcdefghijklmnopqrstuvwxyz</a:t>
            </a:r>
            <a:endParaRPr b="1"/>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48"/>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Fontes websafe</a:t>
            </a:r>
            <a:endParaRPr/>
          </a:p>
        </p:txBody>
      </p:sp>
      <p:sp>
        <p:nvSpPr>
          <p:cNvPr id="511" name="Google Shape;511;p48"/>
          <p:cNvSpPr txBox="1"/>
          <p:nvPr>
            <p:ph idx="1" type="body"/>
          </p:nvPr>
        </p:nvSpPr>
        <p:spPr>
          <a:xfrm>
            <a:off x="311700" y="1152475"/>
            <a:ext cx="7442400" cy="886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Use estas fontes se houver um problema de compatibilidade com nossas fontes de preferência</a:t>
            </a:r>
            <a:r>
              <a:rPr lang="en"/>
              <a:t>:</a:t>
            </a:r>
            <a:endParaRPr/>
          </a:p>
        </p:txBody>
      </p:sp>
      <p:sp>
        <p:nvSpPr>
          <p:cNvPr id="512" name="Google Shape;512;p48"/>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13" name="Google Shape;513;p48"/>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Tipografia</a:t>
            </a:r>
            <a:endParaRPr b="1" sz="600">
              <a:solidFill>
                <a:srgbClr val="2D3E50"/>
              </a:solidFill>
              <a:latin typeface="Avenir"/>
              <a:ea typeface="Avenir"/>
              <a:cs typeface="Avenir"/>
              <a:sym typeface="Avenir"/>
            </a:endParaRPr>
          </a:p>
        </p:txBody>
      </p:sp>
      <p:sp>
        <p:nvSpPr>
          <p:cNvPr id="514" name="Google Shape;514;p48"/>
          <p:cNvSpPr txBox="1"/>
          <p:nvPr>
            <p:ph idx="1" type="body"/>
          </p:nvPr>
        </p:nvSpPr>
        <p:spPr>
          <a:xfrm>
            <a:off x="311700" y="2374825"/>
            <a:ext cx="4665300" cy="88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Arial"/>
                <a:ea typeface="Arial"/>
                <a:cs typeface="Arial"/>
                <a:sym typeface="Arial"/>
              </a:rPr>
              <a:t>Arial</a:t>
            </a:r>
            <a:endParaRPr>
              <a:latin typeface="Arial"/>
              <a:ea typeface="Arial"/>
              <a:cs typeface="Arial"/>
              <a:sym typeface="Arial"/>
            </a:endParaRPr>
          </a:p>
          <a:p>
            <a:pPr indent="0" lvl="0" marL="0" rtl="0" algn="l">
              <a:spcBef>
                <a:spcPts val="1600"/>
              </a:spcBef>
              <a:spcAft>
                <a:spcPts val="0"/>
              </a:spcAft>
              <a:buNone/>
            </a:pPr>
            <a:r>
              <a:rPr lang="en">
                <a:latin typeface="Arial"/>
                <a:ea typeface="Arial"/>
                <a:cs typeface="Arial"/>
                <a:sym typeface="Arial"/>
              </a:rPr>
              <a:t>ABCDEFGHIKLMNOPQRSTUVWXYZ</a:t>
            </a:r>
            <a:endParaRPr>
              <a:latin typeface="Arial"/>
              <a:ea typeface="Arial"/>
              <a:cs typeface="Arial"/>
              <a:sym typeface="Arial"/>
            </a:endParaRPr>
          </a:p>
          <a:p>
            <a:pPr indent="0" lvl="0" marL="0" rtl="0" algn="l">
              <a:spcBef>
                <a:spcPts val="0"/>
              </a:spcBef>
              <a:spcAft>
                <a:spcPts val="0"/>
              </a:spcAft>
              <a:buNone/>
            </a:pPr>
            <a:r>
              <a:rPr lang="en">
                <a:latin typeface="Arial"/>
                <a:ea typeface="Arial"/>
                <a:cs typeface="Arial"/>
                <a:sym typeface="Arial"/>
              </a:rPr>
              <a:t>abcdefghijklmnopqrstuvwxyz</a:t>
            </a:r>
            <a:endParaRPr>
              <a:latin typeface="Arial"/>
              <a:ea typeface="Arial"/>
              <a:cs typeface="Arial"/>
              <a:sym typeface="Arial"/>
            </a:endParaRPr>
          </a:p>
        </p:txBody>
      </p:sp>
      <p:sp>
        <p:nvSpPr>
          <p:cNvPr id="515" name="Google Shape;515;p48"/>
          <p:cNvSpPr txBox="1"/>
          <p:nvPr>
            <p:ph idx="1" type="body"/>
          </p:nvPr>
        </p:nvSpPr>
        <p:spPr>
          <a:xfrm>
            <a:off x="311700" y="3588324"/>
            <a:ext cx="4665300" cy="88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rial"/>
                <a:ea typeface="Arial"/>
                <a:cs typeface="Arial"/>
                <a:sym typeface="Arial"/>
              </a:rPr>
              <a:t>Arial </a:t>
            </a:r>
            <a:r>
              <a:rPr b="1" lang="en">
                <a:latin typeface="Arial"/>
                <a:ea typeface="Arial"/>
                <a:cs typeface="Arial"/>
                <a:sym typeface="Arial"/>
              </a:rPr>
              <a:t>Bold</a:t>
            </a:r>
            <a:endParaRPr b="1">
              <a:latin typeface="Arial"/>
              <a:ea typeface="Arial"/>
              <a:cs typeface="Arial"/>
              <a:sym typeface="Arial"/>
            </a:endParaRPr>
          </a:p>
          <a:p>
            <a:pPr indent="0" lvl="0" marL="0" rtl="0" algn="l">
              <a:spcBef>
                <a:spcPts val="1600"/>
              </a:spcBef>
              <a:spcAft>
                <a:spcPts val="0"/>
              </a:spcAft>
              <a:buNone/>
            </a:pPr>
            <a:r>
              <a:rPr b="1" lang="en">
                <a:latin typeface="Arial"/>
                <a:ea typeface="Arial"/>
                <a:cs typeface="Arial"/>
                <a:sym typeface="Arial"/>
              </a:rPr>
              <a:t>ABCDEFGHIKLMNOPQRSTUVWXYZ</a:t>
            </a:r>
            <a:endParaRPr b="1">
              <a:latin typeface="Arial"/>
              <a:ea typeface="Arial"/>
              <a:cs typeface="Arial"/>
              <a:sym typeface="Arial"/>
            </a:endParaRPr>
          </a:p>
          <a:p>
            <a:pPr indent="0" lvl="0" marL="0" rtl="0" algn="l">
              <a:spcBef>
                <a:spcPts val="0"/>
              </a:spcBef>
              <a:spcAft>
                <a:spcPts val="0"/>
              </a:spcAft>
              <a:buNone/>
            </a:pPr>
            <a:r>
              <a:rPr b="1" lang="en">
                <a:latin typeface="Arial"/>
                <a:ea typeface="Arial"/>
                <a:cs typeface="Arial"/>
                <a:sym typeface="Arial"/>
              </a:rPr>
              <a:t>abcdefghijklmnopqrstuvwxyz</a:t>
            </a:r>
            <a:endParaRPr b="1">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49"/>
          <p:cNvSpPr/>
          <p:nvPr/>
        </p:nvSpPr>
        <p:spPr>
          <a:xfrm>
            <a:off x="424450" y="2573875"/>
            <a:ext cx="3555000" cy="1571400"/>
          </a:xfrm>
          <a:prstGeom prst="rect">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9"/>
          <p:cNvSpPr/>
          <p:nvPr/>
        </p:nvSpPr>
        <p:spPr>
          <a:xfrm>
            <a:off x="4209875" y="2573875"/>
            <a:ext cx="2678700" cy="886200"/>
          </a:xfrm>
          <a:prstGeom prst="rect">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9"/>
          <p:cNvSpPr txBox="1"/>
          <p:nvPr/>
        </p:nvSpPr>
        <p:spPr>
          <a:xfrm>
            <a:off x="4120825" y="3577800"/>
            <a:ext cx="2815200" cy="48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00BDA5"/>
                </a:solidFill>
                <a:latin typeface="Avenir"/>
                <a:ea typeface="Avenir"/>
                <a:cs typeface="Avenir"/>
                <a:sym typeface="Avenir"/>
              </a:rPr>
              <a:t>Sim</a:t>
            </a:r>
            <a:endParaRPr b="1" sz="1100">
              <a:solidFill>
                <a:srgbClr val="00BDA5"/>
              </a:solidFill>
              <a:latin typeface="Avenir"/>
              <a:ea typeface="Avenir"/>
              <a:cs typeface="Avenir"/>
              <a:sym typeface="Avenir"/>
            </a:endParaRPr>
          </a:p>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Use negrito e regular juntos para criar contraste. </a:t>
            </a:r>
            <a:endParaRPr sz="1100">
              <a:solidFill>
                <a:schemeClr val="dk2"/>
              </a:solidFill>
            </a:endParaRPr>
          </a:p>
        </p:txBody>
      </p:sp>
      <p:sp>
        <p:nvSpPr>
          <p:cNvPr id="523" name="Google Shape;523;p49"/>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Exemplos de uso</a:t>
            </a:r>
            <a:endParaRPr/>
          </a:p>
        </p:txBody>
      </p:sp>
      <p:sp>
        <p:nvSpPr>
          <p:cNvPr id="524" name="Google Shape;524;p49"/>
          <p:cNvSpPr txBox="1"/>
          <p:nvPr>
            <p:ph idx="1" type="body"/>
          </p:nvPr>
        </p:nvSpPr>
        <p:spPr>
          <a:xfrm>
            <a:off x="311700" y="1152475"/>
            <a:ext cx="7442400" cy="88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indent="0" lvl="0" marL="0" rtl="0" algn="l">
              <a:spcBef>
                <a:spcPts val="1600"/>
              </a:spcBef>
              <a:spcAft>
                <a:spcPts val="1600"/>
              </a:spcAft>
              <a:buNone/>
            </a:pPr>
            <a:r>
              <a:t/>
            </a:r>
            <a:endParaRPr/>
          </a:p>
        </p:txBody>
      </p:sp>
      <p:sp>
        <p:nvSpPr>
          <p:cNvPr id="525" name="Google Shape;525;p49"/>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26" name="Google Shape;526;p49"/>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Tipografia</a:t>
            </a:r>
            <a:endParaRPr b="1" sz="600">
              <a:solidFill>
                <a:srgbClr val="2D3E50"/>
              </a:solidFill>
              <a:latin typeface="Avenir"/>
              <a:ea typeface="Avenir"/>
              <a:cs typeface="Avenir"/>
              <a:sym typeface="Avenir"/>
            </a:endParaRPr>
          </a:p>
        </p:txBody>
      </p:sp>
      <p:sp>
        <p:nvSpPr>
          <p:cNvPr id="527" name="Google Shape;527;p49"/>
          <p:cNvSpPr txBox="1"/>
          <p:nvPr>
            <p:ph idx="1" type="body"/>
          </p:nvPr>
        </p:nvSpPr>
        <p:spPr>
          <a:xfrm>
            <a:off x="424450" y="2635075"/>
            <a:ext cx="3640500" cy="137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Pacifico"/>
                <a:ea typeface="Pacifico"/>
                <a:cs typeface="Pacifico"/>
                <a:sym typeface="Pacifico"/>
              </a:rPr>
              <a:t>consectetur adipiscing elit</a:t>
            </a:r>
            <a:endParaRPr>
              <a:latin typeface="Pacifico"/>
              <a:ea typeface="Pacifico"/>
              <a:cs typeface="Pacifico"/>
              <a:sym typeface="Pacifico"/>
            </a:endParaRPr>
          </a:p>
          <a:p>
            <a:pPr indent="0" lvl="0" marL="0" rtl="0" algn="l">
              <a:spcBef>
                <a:spcPts val="1600"/>
              </a:spcBef>
              <a:spcAft>
                <a:spcPts val="0"/>
              </a:spcAft>
              <a:buNone/>
            </a:pPr>
            <a:r>
              <a:rPr lang="en"/>
              <a:t>Lorem ipsum dolor sit amet, consectetur adipiscing elit, sed do</a:t>
            </a:r>
            <a:r>
              <a:rPr lang="en">
                <a:latin typeface="Arial"/>
                <a:ea typeface="Arial"/>
                <a:cs typeface="Arial"/>
                <a:sym typeface="Arial"/>
              </a:rPr>
              <a:t> </a:t>
            </a:r>
            <a:r>
              <a:rPr lang="en">
                <a:latin typeface="Pacifico"/>
                <a:ea typeface="Pacifico"/>
                <a:cs typeface="Pacifico"/>
                <a:sym typeface="Pacifico"/>
              </a:rPr>
              <a:t>eiusmod </a:t>
            </a:r>
            <a:r>
              <a:rPr lang="en"/>
              <a:t>tempor incididunt ut labore et magna aliqua.</a:t>
            </a:r>
            <a:endParaRPr b="1"/>
          </a:p>
        </p:txBody>
      </p:sp>
      <p:sp>
        <p:nvSpPr>
          <p:cNvPr id="528" name="Google Shape;528;p49"/>
          <p:cNvSpPr txBox="1"/>
          <p:nvPr>
            <p:ph idx="1" type="body"/>
          </p:nvPr>
        </p:nvSpPr>
        <p:spPr>
          <a:xfrm>
            <a:off x="4483284" y="2844706"/>
            <a:ext cx="2314200" cy="312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latin typeface="Arial"/>
                <a:ea typeface="Arial"/>
                <a:cs typeface="Arial"/>
                <a:sym typeface="Arial"/>
              </a:rPr>
              <a:t>consectetur</a:t>
            </a:r>
            <a:r>
              <a:rPr lang="en"/>
              <a:t>incididunt </a:t>
            </a:r>
            <a:endParaRPr b="1"/>
          </a:p>
        </p:txBody>
      </p:sp>
      <p:pic>
        <p:nvPicPr>
          <p:cNvPr id="529" name="Google Shape;529;p49"/>
          <p:cNvPicPr preferRelativeResize="0"/>
          <p:nvPr/>
        </p:nvPicPr>
        <p:blipFill rotWithShape="1">
          <a:blip r:embed="rId3">
            <a:alphaModFix/>
          </a:blip>
          <a:srcRect b="0" l="0" r="0" t="0"/>
          <a:stretch/>
        </p:blipFill>
        <p:spPr>
          <a:xfrm>
            <a:off x="335402" y="2271023"/>
            <a:ext cx="222900" cy="222900"/>
          </a:xfrm>
          <a:prstGeom prst="rect">
            <a:avLst/>
          </a:prstGeom>
          <a:noFill/>
          <a:ln>
            <a:noFill/>
          </a:ln>
        </p:spPr>
      </p:pic>
      <p:sp>
        <p:nvSpPr>
          <p:cNvPr id="530" name="Google Shape;530;p49"/>
          <p:cNvSpPr txBox="1"/>
          <p:nvPr/>
        </p:nvSpPr>
        <p:spPr>
          <a:xfrm>
            <a:off x="335400" y="4225225"/>
            <a:ext cx="3640500" cy="48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00BDA5"/>
                </a:solidFill>
                <a:latin typeface="Avenir"/>
                <a:ea typeface="Avenir"/>
                <a:cs typeface="Avenir"/>
                <a:sym typeface="Avenir"/>
              </a:rPr>
              <a:t>Sim</a:t>
            </a:r>
            <a:endParaRPr b="1" sz="1100">
              <a:solidFill>
                <a:srgbClr val="00BDA5"/>
              </a:solidFill>
              <a:latin typeface="Avenir"/>
              <a:ea typeface="Avenir"/>
              <a:cs typeface="Avenir"/>
              <a:sym typeface="Avenir"/>
            </a:endParaRPr>
          </a:p>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Use a fonte de título para títulos e destaques.</a:t>
            </a:r>
            <a:endParaRPr sz="1100">
              <a:solidFill>
                <a:schemeClr val="dk2"/>
              </a:solidFill>
            </a:endParaRPr>
          </a:p>
        </p:txBody>
      </p:sp>
      <p:pic>
        <p:nvPicPr>
          <p:cNvPr id="531" name="Google Shape;531;p49"/>
          <p:cNvPicPr preferRelativeResize="0"/>
          <p:nvPr/>
        </p:nvPicPr>
        <p:blipFill rotWithShape="1">
          <a:blip r:embed="rId3">
            <a:alphaModFix/>
          </a:blip>
          <a:srcRect b="0" l="0" r="0" t="0"/>
          <a:stretch/>
        </p:blipFill>
        <p:spPr>
          <a:xfrm>
            <a:off x="4222727" y="2271023"/>
            <a:ext cx="222900" cy="222900"/>
          </a:xfrm>
          <a:prstGeom prst="rect">
            <a:avLst/>
          </a:prstGeom>
          <a:noFill/>
          <a:ln>
            <a:noFill/>
          </a:ln>
        </p:spPr>
      </p:pic>
      <p:sp>
        <p:nvSpPr>
          <p:cNvPr id="532" name="Google Shape;532;p49"/>
          <p:cNvSpPr/>
          <p:nvPr/>
        </p:nvSpPr>
        <p:spPr>
          <a:xfrm>
            <a:off x="7157150" y="2573875"/>
            <a:ext cx="1599000" cy="886200"/>
          </a:xfrm>
          <a:prstGeom prst="rect">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9"/>
          <p:cNvSpPr txBox="1"/>
          <p:nvPr/>
        </p:nvSpPr>
        <p:spPr>
          <a:xfrm>
            <a:off x="7068100" y="3577800"/>
            <a:ext cx="1829100" cy="48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00BDA5"/>
                </a:solidFill>
                <a:latin typeface="Avenir"/>
                <a:ea typeface="Avenir"/>
                <a:cs typeface="Avenir"/>
                <a:sym typeface="Avenir"/>
              </a:rPr>
              <a:t>Sim</a:t>
            </a:r>
            <a:endParaRPr b="1" sz="1100">
              <a:solidFill>
                <a:srgbClr val="00BDA5"/>
              </a:solidFill>
              <a:latin typeface="Avenir"/>
              <a:ea typeface="Avenir"/>
              <a:cs typeface="Avenir"/>
              <a:sym typeface="Avenir"/>
            </a:endParaRPr>
          </a:p>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Crie composições usando a fonte de título e a fonte de texto normal.</a:t>
            </a:r>
            <a:endParaRPr sz="1100">
              <a:solidFill>
                <a:schemeClr val="dk2"/>
              </a:solidFill>
            </a:endParaRPr>
          </a:p>
        </p:txBody>
      </p:sp>
      <p:sp>
        <p:nvSpPr>
          <p:cNvPr id="534" name="Google Shape;534;p49"/>
          <p:cNvSpPr txBox="1"/>
          <p:nvPr>
            <p:ph idx="1" type="body"/>
          </p:nvPr>
        </p:nvSpPr>
        <p:spPr>
          <a:xfrm>
            <a:off x="7153650" y="2553168"/>
            <a:ext cx="2314200" cy="312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incididunt </a:t>
            </a:r>
            <a:endParaRPr b="1"/>
          </a:p>
        </p:txBody>
      </p:sp>
      <p:pic>
        <p:nvPicPr>
          <p:cNvPr id="535" name="Google Shape;535;p49"/>
          <p:cNvPicPr preferRelativeResize="0"/>
          <p:nvPr/>
        </p:nvPicPr>
        <p:blipFill rotWithShape="1">
          <a:blip r:embed="rId3">
            <a:alphaModFix/>
          </a:blip>
          <a:srcRect b="0" l="0" r="0" t="0"/>
          <a:stretch/>
        </p:blipFill>
        <p:spPr>
          <a:xfrm>
            <a:off x="7157152" y="2271023"/>
            <a:ext cx="222900" cy="222900"/>
          </a:xfrm>
          <a:prstGeom prst="rect">
            <a:avLst/>
          </a:prstGeom>
          <a:noFill/>
          <a:ln>
            <a:noFill/>
          </a:ln>
        </p:spPr>
      </p:pic>
      <p:sp>
        <p:nvSpPr>
          <p:cNvPr id="536" name="Google Shape;536;p49"/>
          <p:cNvSpPr txBox="1"/>
          <p:nvPr/>
        </p:nvSpPr>
        <p:spPr>
          <a:xfrm>
            <a:off x="7480050" y="2806526"/>
            <a:ext cx="1205700" cy="31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a:solidFill>
                  <a:srgbClr val="2D3E50"/>
                </a:solidFill>
                <a:latin typeface="Pacifico"/>
                <a:ea typeface="Pacifico"/>
                <a:cs typeface="Pacifico"/>
                <a:sym typeface="Pacifico"/>
              </a:rPr>
              <a:t>consectetur </a:t>
            </a:r>
            <a:endParaRPr/>
          </a:p>
        </p:txBody>
      </p:sp>
      <p:sp>
        <p:nvSpPr>
          <p:cNvPr id="537" name="Google Shape;537;p49"/>
          <p:cNvSpPr txBox="1"/>
          <p:nvPr>
            <p:ph idx="1" type="body"/>
          </p:nvPr>
        </p:nvSpPr>
        <p:spPr>
          <a:xfrm>
            <a:off x="7830300" y="3064813"/>
            <a:ext cx="1066800" cy="3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ipsum</a:t>
            </a:r>
            <a:endParaRPr b="1"/>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50"/>
          <p:cNvSpPr/>
          <p:nvPr/>
        </p:nvSpPr>
        <p:spPr>
          <a:xfrm>
            <a:off x="424450" y="2573875"/>
            <a:ext cx="3555000" cy="1571400"/>
          </a:xfrm>
          <a:prstGeom prst="rect">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50"/>
          <p:cNvSpPr/>
          <p:nvPr/>
        </p:nvSpPr>
        <p:spPr>
          <a:xfrm>
            <a:off x="4209875" y="2573875"/>
            <a:ext cx="2468400" cy="8862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50"/>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Exemplos de uso</a:t>
            </a:r>
            <a:endParaRPr/>
          </a:p>
        </p:txBody>
      </p:sp>
      <p:sp>
        <p:nvSpPr>
          <p:cNvPr id="545" name="Google Shape;545;p50"/>
          <p:cNvSpPr txBox="1"/>
          <p:nvPr>
            <p:ph idx="1" type="body"/>
          </p:nvPr>
        </p:nvSpPr>
        <p:spPr>
          <a:xfrm>
            <a:off x="311700" y="1152475"/>
            <a:ext cx="7442400" cy="88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indent="0" lvl="0" marL="0" rtl="0" algn="l">
              <a:spcBef>
                <a:spcPts val="1600"/>
              </a:spcBef>
              <a:spcAft>
                <a:spcPts val="1600"/>
              </a:spcAft>
              <a:buNone/>
            </a:pPr>
            <a:r>
              <a:t/>
            </a:r>
            <a:endParaRPr/>
          </a:p>
        </p:txBody>
      </p:sp>
      <p:sp>
        <p:nvSpPr>
          <p:cNvPr id="546" name="Google Shape;546;p50"/>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47" name="Google Shape;547;p50"/>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Tipografia</a:t>
            </a:r>
            <a:endParaRPr b="1" sz="600">
              <a:solidFill>
                <a:srgbClr val="2D3E50"/>
              </a:solidFill>
              <a:latin typeface="Avenir"/>
              <a:ea typeface="Avenir"/>
              <a:cs typeface="Avenir"/>
              <a:sym typeface="Avenir"/>
            </a:endParaRPr>
          </a:p>
        </p:txBody>
      </p:sp>
      <p:sp>
        <p:nvSpPr>
          <p:cNvPr id="548" name="Google Shape;548;p50"/>
          <p:cNvSpPr txBox="1"/>
          <p:nvPr>
            <p:ph idx="1" type="body"/>
          </p:nvPr>
        </p:nvSpPr>
        <p:spPr>
          <a:xfrm>
            <a:off x="424450" y="2635075"/>
            <a:ext cx="3640500" cy="137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consectetur adipiscing elit</a:t>
            </a:r>
            <a:endParaRPr/>
          </a:p>
          <a:p>
            <a:pPr indent="0" lvl="0" marL="0" rtl="0" algn="l">
              <a:spcBef>
                <a:spcPts val="1600"/>
              </a:spcBef>
              <a:spcAft>
                <a:spcPts val="0"/>
              </a:spcAft>
              <a:buNone/>
            </a:pPr>
            <a:r>
              <a:rPr lang="en">
                <a:latin typeface="Pacifico"/>
                <a:ea typeface="Pacifico"/>
                <a:cs typeface="Pacifico"/>
                <a:sym typeface="Pacifico"/>
              </a:rPr>
              <a:t>Lorem ipsum dolor sit amet, consectetur adipiscing elit, sed do eiusmod tempor incididunt ut labore et magna aliqua.</a:t>
            </a:r>
            <a:endParaRPr b="1">
              <a:latin typeface="Pacifico"/>
              <a:ea typeface="Pacifico"/>
              <a:cs typeface="Pacifico"/>
              <a:sym typeface="Pacifico"/>
            </a:endParaRPr>
          </a:p>
        </p:txBody>
      </p:sp>
      <p:sp>
        <p:nvSpPr>
          <p:cNvPr id="549" name="Google Shape;549;p50"/>
          <p:cNvSpPr/>
          <p:nvPr/>
        </p:nvSpPr>
        <p:spPr>
          <a:xfrm>
            <a:off x="6928550" y="2573875"/>
            <a:ext cx="1599000" cy="886200"/>
          </a:xfrm>
          <a:prstGeom prst="rect">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50"/>
          <p:cNvSpPr txBox="1"/>
          <p:nvPr>
            <p:ph idx="1" type="body"/>
          </p:nvPr>
        </p:nvSpPr>
        <p:spPr>
          <a:xfrm>
            <a:off x="6925050" y="2553168"/>
            <a:ext cx="2314200" cy="312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latin typeface="Times New Roman"/>
                <a:ea typeface="Times New Roman"/>
                <a:cs typeface="Times New Roman"/>
                <a:sym typeface="Times New Roman"/>
              </a:rPr>
              <a:t>incididunt </a:t>
            </a:r>
            <a:endParaRPr b="1">
              <a:latin typeface="Times New Roman"/>
              <a:ea typeface="Times New Roman"/>
              <a:cs typeface="Times New Roman"/>
              <a:sym typeface="Times New Roman"/>
            </a:endParaRPr>
          </a:p>
        </p:txBody>
      </p:sp>
      <p:sp>
        <p:nvSpPr>
          <p:cNvPr id="551" name="Google Shape;551;p50"/>
          <p:cNvSpPr txBox="1"/>
          <p:nvPr/>
        </p:nvSpPr>
        <p:spPr>
          <a:xfrm>
            <a:off x="311250" y="4225225"/>
            <a:ext cx="2314200" cy="82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2545B"/>
                </a:solidFill>
                <a:latin typeface="Avenir"/>
                <a:ea typeface="Avenir"/>
                <a:cs typeface="Avenir"/>
                <a:sym typeface="Avenir"/>
              </a:rPr>
              <a:t>Não</a:t>
            </a:r>
            <a:endParaRPr b="1" sz="1100">
              <a:solidFill>
                <a:srgbClr val="F2545B"/>
              </a:solidFill>
              <a:latin typeface="Avenir"/>
              <a:ea typeface="Avenir"/>
              <a:cs typeface="Avenir"/>
              <a:sym typeface="Avenir"/>
            </a:endParaRPr>
          </a:p>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Substituir a fonte de título pela fonte de texto normal.</a:t>
            </a:r>
            <a:endParaRPr sz="1100">
              <a:solidFill>
                <a:schemeClr val="dk2"/>
              </a:solidFill>
            </a:endParaRPr>
          </a:p>
        </p:txBody>
      </p:sp>
      <p:pic>
        <p:nvPicPr>
          <p:cNvPr id="552" name="Google Shape;552;p50"/>
          <p:cNvPicPr preferRelativeResize="0"/>
          <p:nvPr/>
        </p:nvPicPr>
        <p:blipFill rotWithShape="1">
          <a:blip r:embed="rId3">
            <a:alphaModFix/>
          </a:blip>
          <a:srcRect b="0" l="0" r="0" t="0"/>
          <a:stretch/>
        </p:blipFill>
        <p:spPr>
          <a:xfrm>
            <a:off x="424452" y="2271023"/>
            <a:ext cx="222900" cy="222900"/>
          </a:xfrm>
          <a:prstGeom prst="rect">
            <a:avLst/>
          </a:prstGeom>
          <a:noFill/>
          <a:ln>
            <a:noFill/>
          </a:ln>
        </p:spPr>
      </p:pic>
      <p:sp>
        <p:nvSpPr>
          <p:cNvPr id="553" name="Google Shape;553;p50"/>
          <p:cNvSpPr txBox="1"/>
          <p:nvPr/>
        </p:nvSpPr>
        <p:spPr>
          <a:xfrm>
            <a:off x="7251450" y="2780425"/>
            <a:ext cx="1205700" cy="31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a:solidFill>
                  <a:srgbClr val="2D3E50"/>
                </a:solidFill>
                <a:latin typeface="Comic Sans MS"/>
                <a:ea typeface="Comic Sans MS"/>
                <a:cs typeface="Comic Sans MS"/>
                <a:sym typeface="Comic Sans MS"/>
              </a:rPr>
              <a:t>consectetur </a:t>
            </a:r>
            <a:endParaRPr>
              <a:latin typeface="Comic Sans MS"/>
              <a:ea typeface="Comic Sans MS"/>
              <a:cs typeface="Comic Sans MS"/>
              <a:sym typeface="Comic Sans MS"/>
            </a:endParaRPr>
          </a:p>
        </p:txBody>
      </p:sp>
      <p:sp>
        <p:nvSpPr>
          <p:cNvPr id="554" name="Google Shape;554;p50"/>
          <p:cNvSpPr txBox="1"/>
          <p:nvPr>
            <p:ph idx="1" type="body"/>
          </p:nvPr>
        </p:nvSpPr>
        <p:spPr>
          <a:xfrm>
            <a:off x="7601700" y="3064813"/>
            <a:ext cx="1066800" cy="3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ipsum</a:t>
            </a:r>
            <a:endParaRPr b="1">
              <a:latin typeface="Times New Roman"/>
              <a:ea typeface="Times New Roman"/>
              <a:cs typeface="Times New Roman"/>
              <a:sym typeface="Times New Roman"/>
            </a:endParaRPr>
          </a:p>
        </p:txBody>
      </p:sp>
      <p:sp>
        <p:nvSpPr>
          <p:cNvPr id="555" name="Google Shape;555;p50"/>
          <p:cNvSpPr txBox="1"/>
          <p:nvPr/>
        </p:nvSpPr>
        <p:spPr>
          <a:xfrm>
            <a:off x="4133675" y="3598575"/>
            <a:ext cx="2404200" cy="82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2545B"/>
                </a:solidFill>
                <a:latin typeface="Avenir"/>
                <a:ea typeface="Avenir"/>
                <a:cs typeface="Avenir"/>
                <a:sym typeface="Avenir"/>
              </a:rPr>
              <a:t>Não</a:t>
            </a:r>
            <a:endParaRPr b="1" sz="1100">
              <a:solidFill>
                <a:srgbClr val="F2545B"/>
              </a:solidFill>
              <a:latin typeface="Avenir"/>
              <a:ea typeface="Avenir"/>
              <a:cs typeface="Avenir"/>
              <a:sym typeface="Avenir"/>
            </a:endParaRPr>
          </a:p>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Utilizar combinação de cores que resulte em baixo contraste.</a:t>
            </a:r>
            <a:endParaRPr sz="1100">
              <a:solidFill>
                <a:schemeClr val="dk2"/>
              </a:solidFill>
            </a:endParaRPr>
          </a:p>
        </p:txBody>
      </p:sp>
      <p:pic>
        <p:nvPicPr>
          <p:cNvPr id="556" name="Google Shape;556;p50"/>
          <p:cNvPicPr preferRelativeResize="0"/>
          <p:nvPr/>
        </p:nvPicPr>
        <p:blipFill rotWithShape="1">
          <a:blip r:embed="rId3">
            <a:alphaModFix/>
          </a:blip>
          <a:srcRect b="0" l="0" r="0" t="0"/>
          <a:stretch/>
        </p:blipFill>
        <p:spPr>
          <a:xfrm>
            <a:off x="4246877" y="2271023"/>
            <a:ext cx="222900" cy="222900"/>
          </a:xfrm>
          <a:prstGeom prst="rect">
            <a:avLst/>
          </a:prstGeom>
          <a:noFill/>
          <a:ln>
            <a:noFill/>
          </a:ln>
        </p:spPr>
      </p:pic>
      <p:sp>
        <p:nvSpPr>
          <p:cNvPr id="557" name="Google Shape;557;p50"/>
          <p:cNvSpPr txBox="1"/>
          <p:nvPr/>
        </p:nvSpPr>
        <p:spPr>
          <a:xfrm>
            <a:off x="6838167" y="3598575"/>
            <a:ext cx="1818300" cy="822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2545B"/>
                </a:solidFill>
                <a:latin typeface="Avenir"/>
                <a:ea typeface="Avenir"/>
                <a:cs typeface="Avenir"/>
                <a:sym typeface="Avenir"/>
              </a:rPr>
              <a:t>Não</a:t>
            </a:r>
            <a:endParaRPr b="1" sz="1100">
              <a:solidFill>
                <a:srgbClr val="F2545B"/>
              </a:solidFill>
              <a:latin typeface="Avenir"/>
              <a:ea typeface="Avenir"/>
              <a:cs typeface="Avenir"/>
              <a:sym typeface="Avenir"/>
            </a:endParaRPr>
          </a:p>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Usar fontes que não estão no guia de estilo.</a:t>
            </a:r>
            <a:endParaRPr sz="1100">
              <a:solidFill>
                <a:schemeClr val="dk2"/>
              </a:solidFill>
            </a:endParaRPr>
          </a:p>
        </p:txBody>
      </p:sp>
      <p:pic>
        <p:nvPicPr>
          <p:cNvPr id="558" name="Google Shape;558;p50"/>
          <p:cNvPicPr preferRelativeResize="0"/>
          <p:nvPr/>
        </p:nvPicPr>
        <p:blipFill rotWithShape="1">
          <a:blip r:embed="rId3">
            <a:alphaModFix/>
          </a:blip>
          <a:srcRect b="0" l="0" r="0" t="0"/>
          <a:stretch/>
        </p:blipFill>
        <p:spPr>
          <a:xfrm>
            <a:off x="6898602" y="2271023"/>
            <a:ext cx="222900" cy="222900"/>
          </a:xfrm>
          <a:prstGeom prst="rect">
            <a:avLst/>
          </a:prstGeom>
          <a:noFill/>
          <a:ln>
            <a:noFill/>
          </a:ln>
        </p:spPr>
      </p:pic>
      <p:sp>
        <p:nvSpPr>
          <p:cNvPr id="559" name="Google Shape;559;p50"/>
          <p:cNvSpPr txBox="1"/>
          <p:nvPr>
            <p:ph idx="1" type="body"/>
          </p:nvPr>
        </p:nvSpPr>
        <p:spPr>
          <a:xfrm>
            <a:off x="4363175" y="2808200"/>
            <a:ext cx="2314200" cy="312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b="1" lang="en">
                <a:solidFill>
                  <a:srgbClr val="F2545B"/>
                </a:solidFill>
                <a:latin typeface="Arial"/>
                <a:ea typeface="Arial"/>
                <a:cs typeface="Arial"/>
                <a:sym typeface="Arial"/>
              </a:rPr>
              <a:t>consectetur </a:t>
            </a:r>
            <a:r>
              <a:rPr lang="en">
                <a:solidFill>
                  <a:srgbClr val="F2545B"/>
                </a:solidFill>
              </a:rPr>
              <a:t>incididunt </a:t>
            </a:r>
            <a:endParaRPr b="1">
              <a:solidFill>
                <a:srgbClr val="F2545B"/>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5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Imagens de apoio</a:t>
            </a:r>
            <a:endParaRPr/>
          </a:p>
        </p:txBody>
      </p:sp>
      <p:sp>
        <p:nvSpPr>
          <p:cNvPr id="565" name="Google Shape;565;p51"/>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66" name="Google Shape;566;p5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567" name="Google Shape;567;p51"/>
          <p:cNvPicPr preferRelativeResize="0"/>
          <p:nvPr/>
        </p:nvPicPr>
        <p:blipFill rotWithShape="1">
          <a:blip r:embed="rId3">
            <a:alphaModFix/>
          </a:blip>
          <a:srcRect b="1016" l="0" r="0" t="8998"/>
          <a:stretch/>
        </p:blipFill>
        <p:spPr>
          <a:xfrm>
            <a:off x="4572000" y="0"/>
            <a:ext cx="4571992" cy="514350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6"/>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
            </a:r>
            <a:r>
              <a:rPr lang="en"/>
              <a:t>eclaração de visão</a:t>
            </a:r>
            <a:endParaRPr/>
          </a:p>
        </p:txBody>
      </p:sp>
      <p:sp>
        <p:nvSpPr>
          <p:cNvPr id="89" name="Google Shape;89;p16"/>
          <p:cNvSpPr txBox="1"/>
          <p:nvPr>
            <p:ph idx="1" type="body"/>
          </p:nvPr>
        </p:nvSpPr>
        <p:spPr>
          <a:xfrm>
            <a:off x="311700" y="1152475"/>
            <a:ext cx="6942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90" name="Google Shape;90;p16"/>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91" name="Google Shape;91;p16"/>
          <p:cNvSpPr txBox="1"/>
          <p:nvPr/>
        </p:nvSpPr>
        <p:spPr>
          <a:xfrm>
            <a:off x="311700" y="0"/>
            <a:ext cx="2031600" cy="2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Objetivo e posicionamento</a:t>
            </a:r>
            <a:endParaRPr b="1" sz="600">
              <a:solidFill>
                <a:srgbClr val="2D3E50"/>
              </a:solidFill>
              <a:latin typeface="Avenir"/>
              <a:ea typeface="Avenir"/>
              <a:cs typeface="Avenir"/>
              <a:sym typeface="Aveni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sp>
        <p:nvSpPr>
          <p:cNvPr id="572" name="Google Shape;572;p52"/>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Imagens de apoio</a:t>
            </a:r>
            <a:endParaRPr/>
          </a:p>
        </p:txBody>
      </p:sp>
      <p:sp>
        <p:nvSpPr>
          <p:cNvPr id="573" name="Google Shape;573;p52"/>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74" name="Google Shape;574;p52"/>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Imagens de apoio</a:t>
            </a:r>
            <a:endParaRPr b="1" sz="600">
              <a:solidFill>
                <a:srgbClr val="2D3E50"/>
              </a:solidFill>
              <a:latin typeface="Avenir"/>
              <a:ea typeface="Avenir"/>
              <a:cs typeface="Avenir"/>
              <a:sym typeface="Avenir"/>
            </a:endParaRPr>
          </a:p>
        </p:txBody>
      </p:sp>
      <p:sp>
        <p:nvSpPr>
          <p:cNvPr id="575" name="Google Shape;575;p52"/>
          <p:cNvSpPr txBox="1"/>
          <p:nvPr>
            <p:ph idx="1" type="body"/>
          </p:nvPr>
        </p:nvSpPr>
        <p:spPr>
          <a:xfrm>
            <a:off x="4037500" y="222825"/>
            <a:ext cx="4794900" cy="88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indent="0" lvl="0" marL="0" rtl="0" algn="l">
              <a:spcBef>
                <a:spcPts val="1600"/>
              </a:spcBef>
              <a:spcAft>
                <a:spcPts val="1600"/>
              </a:spcAft>
              <a:buNone/>
            </a:pPr>
            <a:r>
              <a:t/>
            </a:r>
            <a:endParaRPr/>
          </a:p>
        </p:txBody>
      </p:sp>
      <p:pic>
        <p:nvPicPr>
          <p:cNvPr id="576" name="Google Shape;576;p52"/>
          <p:cNvPicPr preferRelativeResize="0"/>
          <p:nvPr/>
        </p:nvPicPr>
        <p:blipFill>
          <a:blip r:embed="rId3">
            <a:alphaModFix/>
          </a:blip>
          <a:stretch>
            <a:fillRect/>
          </a:stretch>
        </p:blipFill>
        <p:spPr>
          <a:xfrm>
            <a:off x="228600" y="2038675"/>
            <a:ext cx="2434399" cy="1578291"/>
          </a:xfrm>
          <a:prstGeom prst="rect">
            <a:avLst/>
          </a:prstGeom>
          <a:noFill/>
          <a:ln>
            <a:noFill/>
          </a:ln>
        </p:spPr>
      </p:pic>
      <p:pic>
        <p:nvPicPr>
          <p:cNvPr id="577" name="Google Shape;577;p52"/>
          <p:cNvPicPr preferRelativeResize="0"/>
          <p:nvPr/>
        </p:nvPicPr>
        <p:blipFill>
          <a:blip r:embed="rId4">
            <a:alphaModFix/>
          </a:blip>
          <a:stretch>
            <a:fillRect/>
          </a:stretch>
        </p:blipFill>
        <p:spPr>
          <a:xfrm rot="-9900000">
            <a:off x="6650651" y="2135713"/>
            <a:ext cx="1462443" cy="1384237"/>
          </a:xfrm>
          <a:prstGeom prst="rect">
            <a:avLst/>
          </a:prstGeom>
          <a:noFill/>
          <a:ln>
            <a:noFill/>
          </a:ln>
        </p:spPr>
      </p:pic>
      <p:pic>
        <p:nvPicPr>
          <p:cNvPr id="578" name="Google Shape;578;p52"/>
          <p:cNvPicPr preferRelativeResize="0"/>
          <p:nvPr/>
        </p:nvPicPr>
        <p:blipFill>
          <a:blip r:embed="rId5">
            <a:alphaModFix/>
          </a:blip>
          <a:stretch>
            <a:fillRect/>
          </a:stretch>
        </p:blipFill>
        <p:spPr>
          <a:xfrm>
            <a:off x="3598475" y="2038675"/>
            <a:ext cx="2031600" cy="1838488"/>
          </a:xfrm>
          <a:prstGeom prst="rect">
            <a:avLst/>
          </a:prstGeom>
          <a:noFill/>
          <a:ln>
            <a:noFill/>
          </a:ln>
        </p:spPr>
      </p:pic>
      <p:pic>
        <p:nvPicPr>
          <p:cNvPr id="579" name="Google Shape;579;p52"/>
          <p:cNvPicPr preferRelativeResize="0"/>
          <p:nvPr/>
        </p:nvPicPr>
        <p:blipFill rotWithShape="1">
          <a:blip r:embed="rId6">
            <a:alphaModFix/>
          </a:blip>
          <a:srcRect b="0" l="0" r="0" t="0"/>
          <a:stretch/>
        </p:blipFill>
        <p:spPr>
          <a:xfrm>
            <a:off x="335402" y="1813823"/>
            <a:ext cx="222900" cy="222900"/>
          </a:xfrm>
          <a:prstGeom prst="rect">
            <a:avLst/>
          </a:prstGeom>
          <a:noFill/>
          <a:ln>
            <a:noFill/>
          </a:ln>
        </p:spPr>
      </p:pic>
      <p:sp>
        <p:nvSpPr>
          <p:cNvPr id="580" name="Google Shape;580;p52"/>
          <p:cNvSpPr txBox="1"/>
          <p:nvPr/>
        </p:nvSpPr>
        <p:spPr>
          <a:xfrm>
            <a:off x="335400" y="3675500"/>
            <a:ext cx="2183700" cy="48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00BDA5"/>
                </a:solidFill>
                <a:latin typeface="Avenir"/>
                <a:ea typeface="Avenir"/>
                <a:cs typeface="Avenir"/>
                <a:sym typeface="Avenir"/>
              </a:rPr>
              <a:t>Sim</a:t>
            </a:r>
            <a:endParaRPr b="1" sz="1100">
              <a:solidFill>
                <a:srgbClr val="00BDA5"/>
              </a:solidFill>
              <a:latin typeface="Avenir"/>
              <a:ea typeface="Avenir"/>
              <a:cs typeface="Avenir"/>
              <a:sym typeface="Avenir"/>
            </a:endParaRPr>
          </a:p>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Nosso padrão de marca.</a:t>
            </a:r>
            <a:r>
              <a:rPr lang="en" sz="1100">
                <a:solidFill>
                  <a:schemeClr val="dk2"/>
                </a:solidFill>
                <a:latin typeface="Avenir"/>
                <a:ea typeface="Avenir"/>
                <a:cs typeface="Avenir"/>
                <a:sym typeface="Avenir"/>
              </a:rPr>
              <a:t> </a:t>
            </a:r>
            <a:endParaRPr sz="1100">
              <a:solidFill>
                <a:schemeClr val="dk2"/>
              </a:solidFill>
            </a:endParaRPr>
          </a:p>
        </p:txBody>
      </p:sp>
      <p:pic>
        <p:nvPicPr>
          <p:cNvPr id="581" name="Google Shape;581;p52"/>
          <p:cNvPicPr preferRelativeResize="0"/>
          <p:nvPr/>
        </p:nvPicPr>
        <p:blipFill rotWithShape="1">
          <a:blip r:embed="rId6">
            <a:alphaModFix/>
          </a:blip>
          <a:srcRect b="0" l="0" r="0" t="0"/>
          <a:stretch/>
        </p:blipFill>
        <p:spPr>
          <a:xfrm>
            <a:off x="3733152" y="1813823"/>
            <a:ext cx="222900" cy="222900"/>
          </a:xfrm>
          <a:prstGeom prst="rect">
            <a:avLst/>
          </a:prstGeom>
          <a:noFill/>
          <a:ln>
            <a:noFill/>
          </a:ln>
        </p:spPr>
      </p:pic>
      <p:sp>
        <p:nvSpPr>
          <p:cNvPr id="582" name="Google Shape;582;p52"/>
          <p:cNvSpPr txBox="1"/>
          <p:nvPr/>
        </p:nvSpPr>
        <p:spPr>
          <a:xfrm>
            <a:off x="3733150" y="3675500"/>
            <a:ext cx="2183700" cy="48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00BDA5"/>
                </a:solidFill>
                <a:latin typeface="Avenir"/>
                <a:ea typeface="Avenir"/>
                <a:cs typeface="Avenir"/>
                <a:sym typeface="Avenir"/>
              </a:rPr>
              <a:t>Sim</a:t>
            </a:r>
            <a:endParaRPr b="1" sz="1100">
              <a:solidFill>
                <a:srgbClr val="00BDA5"/>
              </a:solidFill>
              <a:latin typeface="Avenir"/>
              <a:ea typeface="Avenir"/>
              <a:cs typeface="Avenir"/>
              <a:sym typeface="Avenir"/>
            </a:endParaRPr>
          </a:p>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Usar este recurso visual.</a:t>
            </a:r>
            <a:endParaRPr sz="1100">
              <a:solidFill>
                <a:schemeClr val="dk2"/>
              </a:solidFill>
            </a:endParaRPr>
          </a:p>
        </p:txBody>
      </p:sp>
      <p:sp>
        <p:nvSpPr>
          <p:cNvPr id="583" name="Google Shape;583;p52"/>
          <p:cNvSpPr txBox="1"/>
          <p:nvPr/>
        </p:nvSpPr>
        <p:spPr>
          <a:xfrm>
            <a:off x="6638950" y="3675500"/>
            <a:ext cx="20898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2545B"/>
                </a:solidFill>
                <a:latin typeface="Avenir"/>
                <a:ea typeface="Avenir"/>
                <a:cs typeface="Avenir"/>
                <a:sym typeface="Avenir"/>
              </a:rPr>
              <a:t>Não</a:t>
            </a:r>
            <a:endParaRPr b="1" sz="1100">
              <a:solidFill>
                <a:srgbClr val="F2545B"/>
              </a:solidFill>
              <a:latin typeface="Avenir"/>
              <a:ea typeface="Avenir"/>
              <a:cs typeface="Avenir"/>
              <a:sym typeface="Avenir"/>
            </a:endParaRPr>
          </a:p>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Não rotacione esta imagem.</a:t>
            </a:r>
            <a:endParaRPr sz="1100">
              <a:solidFill>
                <a:schemeClr val="dk2"/>
              </a:solidFill>
            </a:endParaRPr>
          </a:p>
        </p:txBody>
      </p:sp>
      <p:pic>
        <p:nvPicPr>
          <p:cNvPr id="584" name="Google Shape;584;p52"/>
          <p:cNvPicPr preferRelativeResize="0"/>
          <p:nvPr/>
        </p:nvPicPr>
        <p:blipFill rotWithShape="1">
          <a:blip r:embed="rId7">
            <a:alphaModFix/>
          </a:blip>
          <a:srcRect b="0" l="0" r="0" t="0"/>
          <a:stretch/>
        </p:blipFill>
        <p:spPr>
          <a:xfrm>
            <a:off x="6752152" y="1813823"/>
            <a:ext cx="222900" cy="2229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53"/>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Imagens de apoio</a:t>
            </a:r>
            <a:endParaRPr/>
          </a:p>
        </p:txBody>
      </p:sp>
      <p:sp>
        <p:nvSpPr>
          <p:cNvPr id="590" name="Google Shape;590;p53"/>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91" name="Google Shape;591;p53"/>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Imagens de apoio</a:t>
            </a:r>
            <a:endParaRPr b="1" sz="600">
              <a:solidFill>
                <a:srgbClr val="2D3E50"/>
              </a:solidFill>
              <a:latin typeface="Avenir"/>
              <a:ea typeface="Avenir"/>
              <a:cs typeface="Avenir"/>
              <a:sym typeface="Avenir"/>
            </a:endParaRPr>
          </a:p>
        </p:txBody>
      </p:sp>
      <p:sp>
        <p:nvSpPr>
          <p:cNvPr id="592" name="Google Shape;592;p53"/>
          <p:cNvSpPr txBox="1"/>
          <p:nvPr>
            <p:ph idx="1" type="body"/>
          </p:nvPr>
        </p:nvSpPr>
        <p:spPr>
          <a:xfrm>
            <a:off x="4037500" y="222825"/>
            <a:ext cx="4794900" cy="88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indent="0" lvl="0" marL="0" rtl="0" algn="l">
              <a:spcBef>
                <a:spcPts val="1600"/>
              </a:spcBef>
              <a:spcAft>
                <a:spcPts val="1600"/>
              </a:spcAft>
              <a:buNone/>
            </a:pPr>
            <a:r>
              <a:t/>
            </a:r>
            <a:endParaRPr/>
          </a:p>
        </p:txBody>
      </p:sp>
      <p:pic>
        <p:nvPicPr>
          <p:cNvPr id="593" name="Google Shape;593;p53"/>
          <p:cNvPicPr preferRelativeResize="0"/>
          <p:nvPr/>
        </p:nvPicPr>
        <p:blipFill>
          <a:blip r:embed="rId3">
            <a:alphaModFix/>
          </a:blip>
          <a:stretch>
            <a:fillRect/>
          </a:stretch>
        </p:blipFill>
        <p:spPr>
          <a:xfrm>
            <a:off x="228600" y="2038675"/>
            <a:ext cx="2434399" cy="1578291"/>
          </a:xfrm>
          <a:prstGeom prst="rect">
            <a:avLst/>
          </a:prstGeom>
          <a:noFill/>
          <a:ln>
            <a:noFill/>
          </a:ln>
        </p:spPr>
      </p:pic>
      <p:pic>
        <p:nvPicPr>
          <p:cNvPr id="594" name="Google Shape;594;p53"/>
          <p:cNvPicPr preferRelativeResize="0"/>
          <p:nvPr/>
        </p:nvPicPr>
        <p:blipFill>
          <a:blip r:embed="rId4">
            <a:alphaModFix/>
          </a:blip>
          <a:stretch>
            <a:fillRect/>
          </a:stretch>
        </p:blipFill>
        <p:spPr>
          <a:xfrm rot="-9900000">
            <a:off x="6650651" y="2135713"/>
            <a:ext cx="1462443" cy="1384237"/>
          </a:xfrm>
          <a:prstGeom prst="rect">
            <a:avLst/>
          </a:prstGeom>
          <a:noFill/>
          <a:ln>
            <a:noFill/>
          </a:ln>
        </p:spPr>
      </p:pic>
      <p:pic>
        <p:nvPicPr>
          <p:cNvPr id="595" name="Google Shape;595;p53"/>
          <p:cNvPicPr preferRelativeResize="0"/>
          <p:nvPr/>
        </p:nvPicPr>
        <p:blipFill rotWithShape="1">
          <a:blip r:embed="rId5">
            <a:alphaModFix/>
          </a:blip>
          <a:srcRect b="0" l="209" r="209" t="0"/>
          <a:stretch/>
        </p:blipFill>
        <p:spPr>
          <a:xfrm>
            <a:off x="3598475" y="2038675"/>
            <a:ext cx="2031600" cy="1838488"/>
          </a:xfrm>
          <a:prstGeom prst="rect">
            <a:avLst/>
          </a:prstGeom>
          <a:noFill/>
          <a:ln>
            <a:noFill/>
          </a:ln>
        </p:spPr>
      </p:pic>
      <p:sp>
        <p:nvSpPr>
          <p:cNvPr id="596" name="Google Shape;596;p53"/>
          <p:cNvSpPr txBox="1"/>
          <p:nvPr/>
        </p:nvSpPr>
        <p:spPr>
          <a:xfrm>
            <a:off x="6638950" y="3675500"/>
            <a:ext cx="20898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2545B"/>
                </a:solidFill>
                <a:latin typeface="Avenir"/>
                <a:ea typeface="Avenir"/>
                <a:cs typeface="Avenir"/>
                <a:sym typeface="Avenir"/>
              </a:rPr>
              <a:t>Não</a:t>
            </a:r>
            <a:endParaRPr b="1" sz="1100">
              <a:solidFill>
                <a:srgbClr val="F2545B"/>
              </a:solidFill>
              <a:latin typeface="Avenir"/>
              <a:ea typeface="Avenir"/>
              <a:cs typeface="Avenir"/>
              <a:sym typeface="Avenir"/>
            </a:endParaRPr>
          </a:p>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Não rotacione esta imagem</a:t>
            </a:r>
            <a:r>
              <a:rPr lang="en" sz="1100">
                <a:solidFill>
                  <a:schemeClr val="dk2"/>
                </a:solidFill>
                <a:latin typeface="Avenir"/>
                <a:ea typeface="Avenir"/>
                <a:cs typeface="Avenir"/>
                <a:sym typeface="Avenir"/>
              </a:rPr>
              <a:t>.</a:t>
            </a:r>
            <a:endParaRPr sz="1100">
              <a:solidFill>
                <a:schemeClr val="dk2"/>
              </a:solidFill>
            </a:endParaRPr>
          </a:p>
        </p:txBody>
      </p:sp>
      <p:pic>
        <p:nvPicPr>
          <p:cNvPr id="597" name="Google Shape;597;p53"/>
          <p:cNvPicPr preferRelativeResize="0"/>
          <p:nvPr/>
        </p:nvPicPr>
        <p:blipFill rotWithShape="1">
          <a:blip r:embed="rId6">
            <a:alphaModFix/>
          </a:blip>
          <a:srcRect b="0" l="0" r="0" t="0"/>
          <a:stretch/>
        </p:blipFill>
        <p:spPr>
          <a:xfrm>
            <a:off x="6752152" y="1813823"/>
            <a:ext cx="222900" cy="222900"/>
          </a:xfrm>
          <a:prstGeom prst="rect">
            <a:avLst/>
          </a:prstGeom>
          <a:noFill/>
          <a:ln>
            <a:noFill/>
          </a:ln>
        </p:spPr>
      </p:pic>
      <p:sp>
        <p:nvSpPr>
          <p:cNvPr id="598" name="Google Shape;598;p53"/>
          <p:cNvSpPr txBox="1"/>
          <p:nvPr/>
        </p:nvSpPr>
        <p:spPr>
          <a:xfrm>
            <a:off x="3606075" y="3675500"/>
            <a:ext cx="20898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2545B"/>
                </a:solidFill>
                <a:latin typeface="Avenir"/>
                <a:ea typeface="Avenir"/>
                <a:cs typeface="Avenir"/>
                <a:sym typeface="Avenir"/>
              </a:rPr>
              <a:t>Não</a:t>
            </a:r>
            <a:endParaRPr b="1" sz="1100">
              <a:solidFill>
                <a:srgbClr val="F2545B"/>
              </a:solidFill>
              <a:latin typeface="Avenir"/>
              <a:ea typeface="Avenir"/>
              <a:cs typeface="Avenir"/>
              <a:sym typeface="Avenir"/>
            </a:endParaRPr>
          </a:p>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Não edite ou altere o formato desta imagem.</a:t>
            </a:r>
            <a:endParaRPr sz="1100">
              <a:solidFill>
                <a:schemeClr val="dk2"/>
              </a:solidFill>
            </a:endParaRPr>
          </a:p>
        </p:txBody>
      </p:sp>
      <p:pic>
        <p:nvPicPr>
          <p:cNvPr id="599" name="Google Shape;599;p53"/>
          <p:cNvPicPr preferRelativeResize="0"/>
          <p:nvPr/>
        </p:nvPicPr>
        <p:blipFill rotWithShape="1">
          <a:blip r:embed="rId6">
            <a:alphaModFix/>
          </a:blip>
          <a:srcRect b="0" l="0" r="0" t="0"/>
          <a:stretch/>
        </p:blipFill>
        <p:spPr>
          <a:xfrm>
            <a:off x="3719277" y="1813823"/>
            <a:ext cx="222900" cy="222900"/>
          </a:xfrm>
          <a:prstGeom prst="rect">
            <a:avLst/>
          </a:prstGeom>
          <a:noFill/>
          <a:ln>
            <a:noFill/>
          </a:ln>
        </p:spPr>
      </p:pic>
      <p:sp>
        <p:nvSpPr>
          <p:cNvPr id="600" name="Google Shape;600;p53"/>
          <p:cNvSpPr txBox="1"/>
          <p:nvPr/>
        </p:nvSpPr>
        <p:spPr>
          <a:xfrm>
            <a:off x="230100" y="3675500"/>
            <a:ext cx="20898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100">
                <a:solidFill>
                  <a:srgbClr val="F2545B"/>
                </a:solidFill>
                <a:latin typeface="Avenir"/>
                <a:ea typeface="Avenir"/>
                <a:cs typeface="Avenir"/>
                <a:sym typeface="Avenir"/>
              </a:rPr>
              <a:t>Não</a:t>
            </a:r>
            <a:endParaRPr b="1" sz="1100">
              <a:solidFill>
                <a:srgbClr val="F2545B"/>
              </a:solidFill>
              <a:latin typeface="Avenir"/>
              <a:ea typeface="Avenir"/>
              <a:cs typeface="Avenir"/>
              <a:sym typeface="Avenir"/>
            </a:endParaRPr>
          </a:p>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Não atere a cor do padrão.</a:t>
            </a:r>
            <a:endParaRPr sz="1100">
              <a:solidFill>
                <a:schemeClr val="dk2"/>
              </a:solidFill>
            </a:endParaRPr>
          </a:p>
        </p:txBody>
      </p:sp>
      <p:pic>
        <p:nvPicPr>
          <p:cNvPr id="601" name="Google Shape;601;p53"/>
          <p:cNvPicPr preferRelativeResize="0"/>
          <p:nvPr/>
        </p:nvPicPr>
        <p:blipFill rotWithShape="1">
          <a:blip r:embed="rId6">
            <a:alphaModFix/>
          </a:blip>
          <a:srcRect b="0" l="0" r="0" t="0"/>
          <a:stretch/>
        </p:blipFill>
        <p:spPr>
          <a:xfrm>
            <a:off x="343302" y="1813823"/>
            <a:ext cx="222900" cy="2229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id="606" name="Google Shape;606;p54"/>
          <p:cNvPicPr preferRelativeResize="0"/>
          <p:nvPr/>
        </p:nvPicPr>
        <p:blipFill rotWithShape="1">
          <a:blip r:embed="rId3">
            <a:alphaModFix/>
          </a:blip>
          <a:srcRect b="4845" l="17655" r="18188" t="-24191"/>
          <a:stretch/>
        </p:blipFill>
        <p:spPr>
          <a:xfrm>
            <a:off x="311700" y="1152476"/>
            <a:ext cx="2997950" cy="3717603"/>
          </a:xfrm>
          <a:prstGeom prst="rect">
            <a:avLst/>
          </a:prstGeom>
          <a:noFill/>
          <a:ln>
            <a:noFill/>
          </a:ln>
        </p:spPr>
      </p:pic>
      <p:sp>
        <p:nvSpPr>
          <p:cNvPr id="607" name="Google Shape;607;p54"/>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Imagens de fundo</a:t>
            </a:r>
            <a:endParaRPr/>
          </a:p>
        </p:txBody>
      </p:sp>
      <p:sp>
        <p:nvSpPr>
          <p:cNvPr id="608" name="Google Shape;608;p54"/>
          <p:cNvSpPr txBox="1"/>
          <p:nvPr>
            <p:ph idx="1" type="body"/>
          </p:nvPr>
        </p:nvSpPr>
        <p:spPr>
          <a:xfrm>
            <a:off x="4122350" y="222900"/>
            <a:ext cx="4793700" cy="832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t>Lorem ipsum dolor sit amet, consectetur adipiscing elit, sed do eiusmod tempor incididunt ut labore et dolore magna aliqua.</a:t>
            </a:r>
            <a:endParaRPr/>
          </a:p>
        </p:txBody>
      </p:sp>
      <p:sp>
        <p:nvSpPr>
          <p:cNvPr id="609" name="Google Shape;609;p54"/>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10" name="Google Shape;610;p54"/>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Imagens de apoio</a:t>
            </a:r>
            <a:endParaRPr b="1" sz="600">
              <a:solidFill>
                <a:srgbClr val="2D3E50"/>
              </a:solidFill>
              <a:latin typeface="Avenir"/>
              <a:ea typeface="Avenir"/>
              <a:cs typeface="Avenir"/>
              <a:sym typeface="Avenir"/>
            </a:endParaRPr>
          </a:p>
        </p:txBody>
      </p:sp>
      <p:pic>
        <p:nvPicPr>
          <p:cNvPr id="611" name="Google Shape;611;p54"/>
          <p:cNvPicPr preferRelativeResize="0"/>
          <p:nvPr/>
        </p:nvPicPr>
        <p:blipFill rotWithShape="1">
          <a:blip r:embed="rId4">
            <a:alphaModFix/>
          </a:blip>
          <a:srcRect b="0" l="23117" r="23122" t="0"/>
          <a:stretch/>
        </p:blipFill>
        <p:spPr>
          <a:xfrm>
            <a:off x="3409997" y="1152476"/>
            <a:ext cx="2997958" cy="371758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55"/>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Aplicações</a:t>
            </a:r>
            <a:endParaRPr/>
          </a:p>
        </p:txBody>
      </p:sp>
      <p:sp>
        <p:nvSpPr>
          <p:cNvPr id="617" name="Google Shape;617;p55"/>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18" name="Google Shape;618;p55"/>
          <p:cNvPicPr preferRelativeResize="0"/>
          <p:nvPr/>
        </p:nvPicPr>
        <p:blipFill rotWithShape="1">
          <a:blip r:embed="rId3">
            <a:alphaModFix/>
          </a:blip>
          <a:srcRect b="9858" l="0" r="0" t="9858"/>
          <a:stretch/>
        </p:blipFill>
        <p:spPr>
          <a:xfrm>
            <a:off x="4572000" y="0"/>
            <a:ext cx="4571995" cy="514350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grpSp>
        <p:nvGrpSpPr>
          <p:cNvPr id="623" name="Google Shape;623;p56"/>
          <p:cNvGrpSpPr/>
          <p:nvPr/>
        </p:nvGrpSpPr>
        <p:grpSpPr>
          <a:xfrm>
            <a:off x="3452975" y="697325"/>
            <a:ext cx="5591976" cy="3316000"/>
            <a:chOff x="3452975" y="697325"/>
            <a:chExt cx="5591976" cy="3316000"/>
          </a:xfrm>
        </p:grpSpPr>
        <p:pic>
          <p:nvPicPr>
            <p:cNvPr descr="Open Chromebook laptop computer" id="624" name="Google Shape;624;p56"/>
            <p:cNvPicPr preferRelativeResize="0"/>
            <p:nvPr/>
          </p:nvPicPr>
          <p:blipFill>
            <a:blip r:embed="rId3">
              <a:alphaModFix/>
            </a:blip>
            <a:stretch>
              <a:fillRect/>
            </a:stretch>
          </p:blipFill>
          <p:spPr>
            <a:xfrm>
              <a:off x="3452975" y="697325"/>
              <a:ext cx="5591976" cy="3316000"/>
            </a:xfrm>
            <a:prstGeom prst="rect">
              <a:avLst/>
            </a:prstGeom>
            <a:noFill/>
            <a:ln>
              <a:noFill/>
            </a:ln>
          </p:spPr>
        </p:pic>
        <p:sp>
          <p:nvSpPr>
            <p:cNvPr id="625" name="Google Shape;625;p56"/>
            <p:cNvSpPr/>
            <p:nvPr/>
          </p:nvSpPr>
          <p:spPr>
            <a:xfrm>
              <a:off x="5955125" y="3336575"/>
              <a:ext cx="599400" cy="161100"/>
            </a:xfrm>
            <a:prstGeom prst="rect">
              <a:avLst/>
            </a:prstGeom>
            <a:solidFill>
              <a:srgbClr val="0F0F0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6" name="Google Shape;626;p56"/>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Site</a:t>
            </a:r>
            <a:endParaRPr/>
          </a:p>
        </p:txBody>
      </p:sp>
      <p:sp>
        <p:nvSpPr>
          <p:cNvPr id="627" name="Google Shape;627;p56"/>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28" name="Google Shape;628;p56"/>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Aplicações</a:t>
            </a:r>
            <a:endParaRPr b="1" sz="600">
              <a:solidFill>
                <a:srgbClr val="2D3E50"/>
              </a:solidFill>
              <a:latin typeface="Avenir"/>
              <a:ea typeface="Avenir"/>
              <a:cs typeface="Avenir"/>
              <a:sym typeface="Avenir"/>
            </a:endParaRPr>
          </a:p>
        </p:txBody>
      </p:sp>
      <p:sp>
        <p:nvSpPr>
          <p:cNvPr id="629" name="Google Shape;629;p56"/>
          <p:cNvSpPr txBox="1"/>
          <p:nvPr>
            <p:ph idx="1" type="body"/>
          </p:nvPr>
        </p:nvSpPr>
        <p:spPr>
          <a:xfrm>
            <a:off x="311700" y="1152475"/>
            <a:ext cx="2709300" cy="286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indent="0" lvl="0" marL="0" rtl="0" algn="l">
              <a:spcBef>
                <a:spcPts val="1600"/>
              </a:spcBef>
              <a:spcAft>
                <a:spcPts val="1600"/>
              </a:spcAft>
              <a:buNone/>
            </a:pPr>
            <a:r>
              <a:t/>
            </a:r>
            <a:endParaRPr/>
          </a:p>
        </p:txBody>
      </p:sp>
      <p:pic>
        <p:nvPicPr>
          <p:cNvPr descr="Sample wireframe for desktop application" id="630" name="Google Shape;630;p56"/>
          <p:cNvPicPr preferRelativeResize="0"/>
          <p:nvPr/>
        </p:nvPicPr>
        <p:blipFill rotWithShape="1">
          <a:blip r:embed="rId4">
            <a:alphaModFix/>
          </a:blip>
          <a:srcRect b="24800" l="0" r="0" t="0"/>
          <a:stretch/>
        </p:blipFill>
        <p:spPr>
          <a:xfrm>
            <a:off x="4131700" y="978250"/>
            <a:ext cx="4142049" cy="233594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57"/>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a:t>
            </a:r>
            <a:endParaRPr/>
          </a:p>
        </p:txBody>
      </p:sp>
      <p:sp>
        <p:nvSpPr>
          <p:cNvPr id="636" name="Google Shape;636;p57"/>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37" name="Google Shape;637;p57"/>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Aplicações</a:t>
            </a:r>
            <a:endParaRPr b="1" sz="600">
              <a:solidFill>
                <a:srgbClr val="2D3E50"/>
              </a:solidFill>
              <a:latin typeface="Avenir"/>
              <a:ea typeface="Avenir"/>
              <a:cs typeface="Avenir"/>
              <a:sym typeface="Avenir"/>
            </a:endParaRPr>
          </a:p>
        </p:txBody>
      </p:sp>
      <p:sp>
        <p:nvSpPr>
          <p:cNvPr id="638" name="Google Shape;638;p57"/>
          <p:cNvSpPr txBox="1"/>
          <p:nvPr>
            <p:ph idx="1" type="body"/>
          </p:nvPr>
        </p:nvSpPr>
        <p:spPr>
          <a:xfrm>
            <a:off x="3611475" y="276550"/>
            <a:ext cx="5295600" cy="83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indent="0" lvl="0" marL="0" rtl="0" algn="l">
              <a:spcBef>
                <a:spcPts val="1600"/>
              </a:spcBef>
              <a:spcAft>
                <a:spcPts val="1600"/>
              </a:spcAft>
              <a:buNone/>
            </a:pPr>
            <a:r>
              <a:t/>
            </a:r>
            <a:endParaRPr/>
          </a:p>
        </p:txBody>
      </p:sp>
      <p:pic>
        <p:nvPicPr>
          <p:cNvPr descr="Portrait-oriented black smaptphone" id="639" name="Google Shape;639;p57"/>
          <p:cNvPicPr preferRelativeResize="0"/>
          <p:nvPr/>
        </p:nvPicPr>
        <p:blipFill>
          <a:blip r:embed="rId3">
            <a:alphaModFix/>
          </a:blip>
          <a:stretch>
            <a:fillRect/>
          </a:stretch>
        </p:blipFill>
        <p:spPr>
          <a:xfrm>
            <a:off x="390226" y="1639045"/>
            <a:ext cx="1675825" cy="3291298"/>
          </a:xfrm>
          <a:prstGeom prst="rect">
            <a:avLst/>
          </a:prstGeom>
          <a:noFill/>
          <a:ln>
            <a:noFill/>
          </a:ln>
        </p:spPr>
      </p:pic>
      <p:pic>
        <p:nvPicPr>
          <p:cNvPr descr="Sample wireframe for mobile application" id="640" name="Google Shape;640;p57"/>
          <p:cNvPicPr preferRelativeResize="0"/>
          <p:nvPr/>
        </p:nvPicPr>
        <p:blipFill>
          <a:blip r:embed="rId4">
            <a:alphaModFix/>
          </a:blip>
          <a:stretch>
            <a:fillRect/>
          </a:stretch>
        </p:blipFill>
        <p:spPr>
          <a:xfrm>
            <a:off x="470800" y="1912465"/>
            <a:ext cx="1514675" cy="2692755"/>
          </a:xfrm>
          <a:prstGeom prst="rect">
            <a:avLst/>
          </a:prstGeom>
          <a:noFill/>
          <a:ln>
            <a:noFill/>
          </a:ln>
        </p:spPr>
      </p:pic>
      <p:pic>
        <p:nvPicPr>
          <p:cNvPr descr="Portrait-oriented black smaptphone" id="641" name="Google Shape;641;p57"/>
          <p:cNvPicPr preferRelativeResize="0"/>
          <p:nvPr/>
        </p:nvPicPr>
        <p:blipFill>
          <a:blip r:embed="rId3">
            <a:alphaModFix/>
          </a:blip>
          <a:stretch>
            <a:fillRect/>
          </a:stretch>
        </p:blipFill>
        <p:spPr>
          <a:xfrm>
            <a:off x="2241901" y="1639045"/>
            <a:ext cx="1675825" cy="3291298"/>
          </a:xfrm>
          <a:prstGeom prst="rect">
            <a:avLst/>
          </a:prstGeom>
          <a:noFill/>
          <a:ln>
            <a:noFill/>
          </a:ln>
        </p:spPr>
      </p:pic>
      <p:pic>
        <p:nvPicPr>
          <p:cNvPr descr="Sample wireframe for mobile application" id="642" name="Google Shape;642;p57"/>
          <p:cNvPicPr preferRelativeResize="0"/>
          <p:nvPr/>
        </p:nvPicPr>
        <p:blipFill>
          <a:blip r:embed="rId4">
            <a:alphaModFix/>
          </a:blip>
          <a:stretch>
            <a:fillRect/>
          </a:stretch>
        </p:blipFill>
        <p:spPr>
          <a:xfrm>
            <a:off x="2322475" y="1912465"/>
            <a:ext cx="1514675" cy="2692755"/>
          </a:xfrm>
          <a:prstGeom prst="rect">
            <a:avLst/>
          </a:prstGeom>
          <a:noFill/>
          <a:ln>
            <a:noFill/>
          </a:ln>
        </p:spPr>
      </p:pic>
      <p:pic>
        <p:nvPicPr>
          <p:cNvPr descr="Portrait-oriented black smaptphone" id="643" name="Google Shape;643;p57"/>
          <p:cNvPicPr preferRelativeResize="0"/>
          <p:nvPr/>
        </p:nvPicPr>
        <p:blipFill>
          <a:blip r:embed="rId3">
            <a:alphaModFix/>
          </a:blip>
          <a:stretch>
            <a:fillRect/>
          </a:stretch>
        </p:blipFill>
        <p:spPr>
          <a:xfrm>
            <a:off x="4174151" y="1639045"/>
            <a:ext cx="1675825" cy="3291298"/>
          </a:xfrm>
          <a:prstGeom prst="rect">
            <a:avLst/>
          </a:prstGeom>
          <a:noFill/>
          <a:ln>
            <a:noFill/>
          </a:ln>
        </p:spPr>
      </p:pic>
      <p:pic>
        <p:nvPicPr>
          <p:cNvPr descr="Sample wireframe for mobile application" id="644" name="Google Shape;644;p57"/>
          <p:cNvPicPr preferRelativeResize="0"/>
          <p:nvPr/>
        </p:nvPicPr>
        <p:blipFill>
          <a:blip r:embed="rId4">
            <a:alphaModFix/>
          </a:blip>
          <a:stretch>
            <a:fillRect/>
          </a:stretch>
        </p:blipFill>
        <p:spPr>
          <a:xfrm>
            <a:off x="4254725" y="1912465"/>
            <a:ext cx="1514675" cy="2692755"/>
          </a:xfrm>
          <a:prstGeom prst="rect">
            <a:avLst/>
          </a:prstGeom>
          <a:noFill/>
          <a:ln>
            <a:noFill/>
          </a:ln>
        </p:spPr>
      </p:pic>
      <p:sp>
        <p:nvSpPr>
          <p:cNvPr id="645" name="Google Shape;645;p57"/>
          <p:cNvSpPr/>
          <p:nvPr/>
        </p:nvSpPr>
        <p:spPr>
          <a:xfrm>
            <a:off x="6514161" y="1699771"/>
            <a:ext cx="801600" cy="801600"/>
          </a:xfrm>
          <a:prstGeom prst="roundRect">
            <a:avLst>
              <a:gd fmla="val 16667"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46" name="Google Shape;646;p57"/>
          <p:cNvPicPr preferRelativeResize="0"/>
          <p:nvPr/>
        </p:nvPicPr>
        <p:blipFill>
          <a:blip r:embed="rId5">
            <a:alphaModFix/>
          </a:blip>
          <a:stretch>
            <a:fillRect/>
          </a:stretch>
        </p:blipFill>
        <p:spPr>
          <a:xfrm>
            <a:off x="6357074" y="1680627"/>
            <a:ext cx="1032288" cy="836700"/>
          </a:xfrm>
          <a:prstGeom prst="rect">
            <a:avLst/>
          </a:prstGeom>
          <a:noFill/>
          <a:ln>
            <a:noFill/>
          </a:ln>
        </p:spPr>
      </p:pic>
      <p:sp>
        <p:nvSpPr>
          <p:cNvPr id="647" name="Google Shape;647;p57"/>
          <p:cNvSpPr txBox="1"/>
          <p:nvPr/>
        </p:nvSpPr>
        <p:spPr>
          <a:xfrm>
            <a:off x="6449375" y="2487875"/>
            <a:ext cx="939900" cy="39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chemeClr val="dk2"/>
                </a:solidFill>
                <a:latin typeface="Avenir"/>
                <a:ea typeface="Avenir"/>
                <a:cs typeface="Avenir"/>
                <a:sym typeface="Avenir"/>
              </a:rPr>
              <a:t>ÍCONE DO APP</a:t>
            </a:r>
            <a:endParaRPr sz="1100">
              <a:solidFill>
                <a:schemeClr val="dk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58"/>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Redes sociais</a:t>
            </a:r>
            <a:endParaRPr/>
          </a:p>
        </p:txBody>
      </p:sp>
      <p:sp>
        <p:nvSpPr>
          <p:cNvPr id="653" name="Google Shape;653;p58"/>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54" name="Google Shape;654;p58"/>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Aplicações</a:t>
            </a:r>
            <a:endParaRPr b="1" sz="600">
              <a:solidFill>
                <a:srgbClr val="2D3E50"/>
              </a:solidFill>
              <a:latin typeface="Avenir"/>
              <a:ea typeface="Avenir"/>
              <a:cs typeface="Avenir"/>
              <a:sym typeface="Avenir"/>
            </a:endParaRPr>
          </a:p>
        </p:txBody>
      </p:sp>
      <p:sp>
        <p:nvSpPr>
          <p:cNvPr id="655" name="Google Shape;655;p58"/>
          <p:cNvSpPr txBox="1"/>
          <p:nvPr/>
        </p:nvSpPr>
        <p:spPr>
          <a:xfrm>
            <a:off x="335400" y="4024627"/>
            <a:ext cx="1456200" cy="325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chemeClr val="dk2"/>
                </a:solidFill>
                <a:latin typeface="Avenir"/>
                <a:ea typeface="Avenir"/>
                <a:cs typeface="Avenir"/>
                <a:sym typeface="Avenir"/>
              </a:rPr>
              <a:t>AVATAR</a:t>
            </a:r>
            <a:endParaRPr sz="1100">
              <a:solidFill>
                <a:schemeClr val="dk2"/>
              </a:solidFill>
            </a:endParaRPr>
          </a:p>
        </p:txBody>
      </p:sp>
      <p:sp>
        <p:nvSpPr>
          <p:cNvPr id="656" name="Google Shape;656;p58"/>
          <p:cNvSpPr txBox="1"/>
          <p:nvPr/>
        </p:nvSpPr>
        <p:spPr>
          <a:xfrm>
            <a:off x="2118638" y="4024686"/>
            <a:ext cx="2228700" cy="39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chemeClr val="dk2"/>
                </a:solidFill>
                <a:latin typeface="Avenir"/>
                <a:ea typeface="Avenir"/>
                <a:cs typeface="Avenir"/>
                <a:sym typeface="Avenir"/>
              </a:rPr>
              <a:t>FACEBOOK</a:t>
            </a:r>
            <a:endParaRPr sz="1100">
              <a:solidFill>
                <a:schemeClr val="dk2"/>
              </a:solidFill>
            </a:endParaRPr>
          </a:p>
        </p:txBody>
      </p:sp>
      <p:sp>
        <p:nvSpPr>
          <p:cNvPr id="657" name="Google Shape;657;p58"/>
          <p:cNvSpPr txBox="1"/>
          <p:nvPr/>
        </p:nvSpPr>
        <p:spPr>
          <a:xfrm>
            <a:off x="4785925" y="4024625"/>
            <a:ext cx="1713000" cy="325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lang="en" sz="1100">
                <a:solidFill>
                  <a:schemeClr val="dk2"/>
                </a:solidFill>
                <a:latin typeface="Avenir"/>
                <a:ea typeface="Avenir"/>
                <a:cs typeface="Avenir"/>
                <a:sym typeface="Avenir"/>
              </a:rPr>
              <a:t>INSTAGRAM</a:t>
            </a:r>
            <a:endParaRPr sz="1100">
              <a:solidFill>
                <a:schemeClr val="dk2"/>
              </a:solidFill>
            </a:endParaRPr>
          </a:p>
        </p:txBody>
      </p:sp>
      <p:pic>
        <p:nvPicPr>
          <p:cNvPr id="658" name="Google Shape;658;p58"/>
          <p:cNvPicPr preferRelativeResize="0"/>
          <p:nvPr/>
        </p:nvPicPr>
        <p:blipFill>
          <a:blip r:embed="rId3">
            <a:alphaModFix/>
          </a:blip>
          <a:stretch>
            <a:fillRect/>
          </a:stretch>
        </p:blipFill>
        <p:spPr>
          <a:xfrm>
            <a:off x="2118650" y="2567562"/>
            <a:ext cx="2422128" cy="1363150"/>
          </a:xfrm>
          <a:prstGeom prst="rect">
            <a:avLst/>
          </a:prstGeom>
          <a:noFill/>
          <a:ln>
            <a:noFill/>
          </a:ln>
        </p:spPr>
      </p:pic>
      <p:pic>
        <p:nvPicPr>
          <p:cNvPr id="659" name="Google Shape;659;p58"/>
          <p:cNvPicPr preferRelativeResize="0"/>
          <p:nvPr/>
        </p:nvPicPr>
        <p:blipFill>
          <a:blip r:embed="rId4">
            <a:alphaModFix/>
          </a:blip>
          <a:stretch>
            <a:fillRect/>
          </a:stretch>
        </p:blipFill>
        <p:spPr>
          <a:xfrm>
            <a:off x="428483" y="2567567"/>
            <a:ext cx="1363143" cy="1363146"/>
          </a:xfrm>
          <a:prstGeom prst="rect">
            <a:avLst/>
          </a:prstGeom>
          <a:noFill/>
          <a:ln>
            <a:noFill/>
          </a:ln>
        </p:spPr>
      </p:pic>
      <p:pic>
        <p:nvPicPr>
          <p:cNvPr id="660" name="Google Shape;660;p58"/>
          <p:cNvPicPr preferRelativeResize="0"/>
          <p:nvPr/>
        </p:nvPicPr>
        <p:blipFill>
          <a:blip r:embed="rId5">
            <a:alphaModFix/>
          </a:blip>
          <a:stretch>
            <a:fillRect/>
          </a:stretch>
        </p:blipFill>
        <p:spPr>
          <a:xfrm>
            <a:off x="4870827" y="1212787"/>
            <a:ext cx="1528350" cy="2717925"/>
          </a:xfrm>
          <a:prstGeom prst="rect">
            <a:avLst/>
          </a:prstGeom>
          <a:noFill/>
          <a:ln>
            <a:noFill/>
          </a:ln>
        </p:spPr>
      </p:pic>
      <p:sp>
        <p:nvSpPr>
          <p:cNvPr id="661" name="Google Shape;661;p58"/>
          <p:cNvSpPr txBox="1"/>
          <p:nvPr>
            <p:ph idx="1" type="body"/>
          </p:nvPr>
        </p:nvSpPr>
        <p:spPr>
          <a:xfrm>
            <a:off x="311700" y="1152475"/>
            <a:ext cx="4229100" cy="1142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t>Lorem ipsum dolor sit amet, consectetur adipiscing elit, sed do eiusmod tempor incididunt ut labore et dolore magna aliqua.     </a:t>
            </a:r>
            <a:endParaRPr/>
          </a:p>
        </p:txBody>
      </p:sp>
      <p:sp>
        <p:nvSpPr>
          <p:cNvPr id="662" name="Google Shape;662;p58"/>
          <p:cNvSpPr txBox="1"/>
          <p:nvPr>
            <p:ph idx="1" type="body"/>
          </p:nvPr>
        </p:nvSpPr>
        <p:spPr>
          <a:xfrm>
            <a:off x="6796625" y="1152475"/>
            <a:ext cx="2160600" cy="2923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Clr>
                <a:schemeClr val="dk1"/>
              </a:buClr>
              <a:buSzPts val="1100"/>
              <a:buFont typeface="Arial"/>
              <a:buNone/>
            </a:pPr>
            <a:r>
              <a:rPr lang="en"/>
              <a:t>Lorem ipsum dolor sit amet, consectetur adipiscing elit, sed do eiusmod tempor incididunt ut labore et dolore magna aliqua.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59"/>
          <p:cNvSpPr txBox="1"/>
          <p:nvPr/>
        </p:nvSpPr>
        <p:spPr>
          <a:xfrm>
            <a:off x="4429900" y="2122377"/>
            <a:ext cx="21795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VERTICAL</a:t>
            </a:r>
            <a:endParaRPr sz="1100">
              <a:solidFill>
                <a:schemeClr val="dk2"/>
              </a:solidFill>
            </a:endParaRPr>
          </a:p>
        </p:txBody>
      </p:sp>
      <p:sp>
        <p:nvSpPr>
          <p:cNvPr id="668" name="Google Shape;668;p59"/>
          <p:cNvSpPr/>
          <p:nvPr/>
        </p:nvSpPr>
        <p:spPr>
          <a:xfrm>
            <a:off x="4530524" y="2527825"/>
            <a:ext cx="2253300" cy="2326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59"/>
          <p:cNvSpPr/>
          <p:nvPr/>
        </p:nvSpPr>
        <p:spPr>
          <a:xfrm>
            <a:off x="4530523" y="1326350"/>
            <a:ext cx="4095000" cy="7119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59"/>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Assinatura de e-mail</a:t>
            </a:r>
            <a:endParaRPr/>
          </a:p>
        </p:txBody>
      </p:sp>
      <p:sp>
        <p:nvSpPr>
          <p:cNvPr id="671" name="Google Shape;671;p59"/>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72" name="Google Shape;672;p59"/>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Aplicações</a:t>
            </a:r>
            <a:endParaRPr b="1" sz="600">
              <a:solidFill>
                <a:srgbClr val="2D3E50"/>
              </a:solidFill>
              <a:latin typeface="Avenir"/>
              <a:ea typeface="Avenir"/>
              <a:cs typeface="Avenir"/>
              <a:sym typeface="Avenir"/>
            </a:endParaRPr>
          </a:p>
        </p:txBody>
      </p:sp>
      <p:sp>
        <p:nvSpPr>
          <p:cNvPr id="673" name="Google Shape;673;p59"/>
          <p:cNvSpPr txBox="1"/>
          <p:nvPr>
            <p:ph idx="1" type="body"/>
          </p:nvPr>
        </p:nvSpPr>
        <p:spPr>
          <a:xfrm>
            <a:off x="311700" y="1152475"/>
            <a:ext cx="2709300" cy="286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indent="0" lvl="0" marL="0" rtl="0" algn="l">
              <a:spcBef>
                <a:spcPts val="1600"/>
              </a:spcBef>
              <a:spcAft>
                <a:spcPts val="1600"/>
              </a:spcAft>
              <a:buNone/>
            </a:pPr>
            <a:r>
              <a:t/>
            </a:r>
            <a:endParaRPr/>
          </a:p>
        </p:txBody>
      </p:sp>
      <p:sp>
        <p:nvSpPr>
          <p:cNvPr id="674" name="Google Shape;674;p59"/>
          <p:cNvSpPr txBox="1"/>
          <p:nvPr/>
        </p:nvSpPr>
        <p:spPr>
          <a:xfrm>
            <a:off x="4429900" y="891349"/>
            <a:ext cx="3198000" cy="43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HORIZONTAL</a:t>
            </a:r>
            <a:endParaRPr sz="1100">
              <a:solidFill>
                <a:schemeClr val="dk2"/>
              </a:solidFill>
            </a:endParaRPr>
          </a:p>
        </p:txBody>
      </p:sp>
      <p:pic>
        <p:nvPicPr>
          <p:cNvPr id="675" name="Google Shape;675;p59"/>
          <p:cNvPicPr preferRelativeResize="0"/>
          <p:nvPr/>
        </p:nvPicPr>
        <p:blipFill>
          <a:blip r:embed="rId3">
            <a:alphaModFix/>
          </a:blip>
          <a:stretch>
            <a:fillRect/>
          </a:stretch>
        </p:blipFill>
        <p:spPr>
          <a:xfrm>
            <a:off x="4648188" y="1464875"/>
            <a:ext cx="1700668" cy="393600"/>
          </a:xfrm>
          <a:prstGeom prst="rect">
            <a:avLst/>
          </a:prstGeom>
          <a:noFill/>
          <a:ln>
            <a:noFill/>
          </a:ln>
        </p:spPr>
      </p:pic>
      <p:sp>
        <p:nvSpPr>
          <p:cNvPr id="676" name="Google Shape;676;p59"/>
          <p:cNvSpPr txBox="1"/>
          <p:nvPr/>
        </p:nvSpPr>
        <p:spPr>
          <a:xfrm>
            <a:off x="6441625" y="1375325"/>
            <a:ext cx="20619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Avenir"/>
                <a:ea typeface="Avenir"/>
                <a:cs typeface="Avenir"/>
                <a:sym typeface="Avenir"/>
              </a:rPr>
              <a:t>Nome da pessoa</a:t>
            </a:r>
            <a:endParaRPr b="1">
              <a:solidFill>
                <a:schemeClr val="dk1"/>
              </a:solidFill>
              <a:latin typeface="Avenir"/>
              <a:ea typeface="Avenir"/>
              <a:cs typeface="Avenir"/>
              <a:sym typeface="Avenir"/>
            </a:endParaRPr>
          </a:p>
          <a:p>
            <a:pPr indent="0" lvl="0" marL="0" rtl="0" algn="l">
              <a:spcBef>
                <a:spcPts val="0"/>
              </a:spcBef>
              <a:spcAft>
                <a:spcPts val="0"/>
              </a:spcAft>
              <a:buNone/>
            </a:pPr>
            <a:r>
              <a:rPr b="1" lang="en">
                <a:solidFill>
                  <a:schemeClr val="dk1"/>
                </a:solidFill>
                <a:latin typeface="Avenir"/>
                <a:ea typeface="Avenir"/>
                <a:cs typeface="Avenir"/>
                <a:sym typeface="Avenir"/>
              </a:rPr>
              <a:t>Telefone: </a:t>
            </a:r>
            <a:endParaRPr b="1">
              <a:solidFill>
                <a:schemeClr val="dk1"/>
              </a:solidFill>
              <a:latin typeface="Avenir"/>
              <a:ea typeface="Avenir"/>
              <a:cs typeface="Avenir"/>
              <a:sym typeface="Avenir"/>
            </a:endParaRPr>
          </a:p>
        </p:txBody>
      </p:sp>
      <p:pic>
        <p:nvPicPr>
          <p:cNvPr id="677" name="Google Shape;677;p59"/>
          <p:cNvPicPr preferRelativeResize="0"/>
          <p:nvPr/>
        </p:nvPicPr>
        <p:blipFill>
          <a:blip r:embed="rId3">
            <a:alphaModFix/>
          </a:blip>
          <a:stretch>
            <a:fillRect/>
          </a:stretch>
        </p:blipFill>
        <p:spPr>
          <a:xfrm>
            <a:off x="4806838" y="2600100"/>
            <a:ext cx="1700668" cy="393600"/>
          </a:xfrm>
          <a:prstGeom prst="rect">
            <a:avLst/>
          </a:prstGeom>
          <a:noFill/>
          <a:ln>
            <a:noFill/>
          </a:ln>
        </p:spPr>
      </p:pic>
      <p:sp>
        <p:nvSpPr>
          <p:cNvPr id="678" name="Google Shape;678;p59"/>
          <p:cNvSpPr txBox="1"/>
          <p:nvPr/>
        </p:nvSpPr>
        <p:spPr>
          <a:xfrm>
            <a:off x="4712625" y="3028900"/>
            <a:ext cx="1889100" cy="151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venir"/>
                <a:ea typeface="Avenir"/>
                <a:cs typeface="Avenir"/>
                <a:sym typeface="Avenir"/>
              </a:rPr>
              <a:t>Nome da pessoa</a:t>
            </a:r>
            <a:endParaRPr>
              <a:solidFill>
                <a:schemeClr val="dk1"/>
              </a:solidFill>
              <a:latin typeface="Avenir"/>
              <a:ea typeface="Avenir"/>
              <a:cs typeface="Avenir"/>
              <a:sym typeface="Avenir"/>
            </a:endParaRPr>
          </a:p>
          <a:p>
            <a:pPr indent="0" lvl="0" marL="0" rtl="0" algn="l">
              <a:spcBef>
                <a:spcPts val="0"/>
              </a:spcBef>
              <a:spcAft>
                <a:spcPts val="0"/>
              </a:spcAft>
              <a:buNone/>
            </a:pPr>
            <a:r>
              <a:rPr lang="en">
                <a:solidFill>
                  <a:schemeClr val="dk1"/>
                </a:solidFill>
                <a:latin typeface="Avenir"/>
                <a:ea typeface="Avenir"/>
                <a:cs typeface="Avenir"/>
                <a:sym typeface="Avenir"/>
              </a:rPr>
              <a:t>Cargo da pessoa</a:t>
            </a:r>
            <a:endParaRPr>
              <a:solidFill>
                <a:schemeClr val="dk1"/>
              </a:solidFill>
              <a:latin typeface="Avenir"/>
              <a:ea typeface="Avenir"/>
              <a:cs typeface="Avenir"/>
              <a:sym typeface="Avenir"/>
            </a:endParaRPr>
          </a:p>
          <a:p>
            <a:pPr indent="0" lvl="0" marL="0" rtl="0" algn="l">
              <a:spcBef>
                <a:spcPts val="0"/>
              </a:spcBef>
              <a:spcAft>
                <a:spcPts val="0"/>
              </a:spcAft>
              <a:buNone/>
            </a:pPr>
            <a:r>
              <a:rPr lang="en">
                <a:solidFill>
                  <a:schemeClr val="dk1"/>
                </a:solidFill>
                <a:latin typeface="Avenir"/>
                <a:ea typeface="Avenir"/>
                <a:cs typeface="Avenir"/>
                <a:sym typeface="Avenir"/>
              </a:rPr>
              <a:t>Departamento</a:t>
            </a:r>
            <a:endParaRPr>
              <a:solidFill>
                <a:schemeClr val="dk1"/>
              </a:solidFill>
              <a:latin typeface="Avenir"/>
              <a:ea typeface="Avenir"/>
              <a:cs typeface="Avenir"/>
              <a:sym typeface="Avenir"/>
            </a:endParaRPr>
          </a:p>
          <a:p>
            <a:pPr indent="0" lvl="0" marL="0" rtl="0" algn="l">
              <a:spcBef>
                <a:spcPts val="0"/>
              </a:spcBef>
              <a:spcAft>
                <a:spcPts val="0"/>
              </a:spcAft>
              <a:buNone/>
            </a:pPr>
            <a:r>
              <a:rPr lang="en">
                <a:solidFill>
                  <a:schemeClr val="dk1"/>
                </a:solidFill>
                <a:latin typeface="Avenir"/>
                <a:ea typeface="Avenir"/>
                <a:cs typeface="Avenir"/>
                <a:sym typeface="Avenir"/>
              </a:rPr>
              <a:t>_________________</a:t>
            </a:r>
            <a:endParaRPr>
              <a:solidFill>
                <a:schemeClr val="dk1"/>
              </a:solidFill>
              <a:latin typeface="Avenir"/>
              <a:ea typeface="Avenir"/>
              <a:cs typeface="Avenir"/>
              <a:sym typeface="Avenir"/>
            </a:endParaRPr>
          </a:p>
          <a:p>
            <a:pPr indent="0" lvl="0" marL="0" rtl="0" algn="l">
              <a:spcBef>
                <a:spcPts val="0"/>
              </a:spcBef>
              <a:spcAft>
                <a:spcPts val="0"/>
              </a:spcAft>
              <a:buNone/>
            </a:pPr>
            <a:r>
              <a:rPr lang="en">
                <a:solidFill>
                  <a:schemeClr val="dk1"/>
                </a:solidFill>
                <a:latin typeface="Avenir"/>
                <a:ea typeface="Avenir"/>
                <a:cs typeface="Avenir"/>
                <a:sym typeface="Avenir"/>
              </a:rPr>
              <a:t>Telefone: </a:t>
            </a:r>
            <a:endParaRPr>
              <a:solidFill>
                <a:schemeClr val="dk1"/>
              </a:solidFill>
              <a:latin typeface="Avenir"/>
              <a:ea typeface="Avenir"/>
              <a:cs typeface="Avenir"/>
              <a:sym typeface="Avenir"/>
            </a:endParaRPr>
          </a:p>
          <a:p>
            <a:pPr indent="0" lvl="0" marL="0" rtl="0" algn="l">
              <a:spcBef>
                <a:spcPts val="0"/>
              </a:spcBef>
              <a:spcAft>
                <a:spcPts val="0"/>
              </a:spcAft>
              <a:buNone/>
            </a:pPr>
            <a:r>
              <a:rPr lang="en">
                <a:solidFill>
                  <a:schemeClr val="dk1"/>
                </a:solidFill>
                <a:latin typeface="Avenir"/>
                <a:ea typeface="Avenir"/>
                <a:cs typeface="Avenir"/>
                <a:sym typeface="Avenir"/>
              </a:rPr>
              <a:t>E-mail:</a:t>
            </a:r>
            <a:endParaRPr>
              <a:solidFill>
                <a:schemeClr val="dk1"/>
              </a:solidFill>
              <a:latin typeface="Avenir"/>
              <a:ea typeface="Avenir"/>
              <a:cs typeface="Avenir"/>
              <a:sym typeface="Avenir"/>
            </a:endParaRPr>
          </a:p>
          <a:p>
            <a:pPr indent="0" lvl="0" marL="0" rtl="0" algn="l">
              <a:spcBef>
                <a:spcPts val="0"/>
              </a:spcBef>
              <a:spcAft>
                <a:spcPts val="0"/>
              </a:spcAft>
              <a:buNone/>
            </a:pPr>
            <a:r>
              <a:rPr lang="en">
                <a:solidFill>
                  <a:schemeClr val="dk1"/>
                </a:solidFill>
                <a:latin typeface="Avenir"/>
                <a:ea typeface="Avenir"/>
                <a:cs typeface="Avenir"/>
                <a:sym typeface="Avenir"/>
              </a:rPr>
              <a:t>Celular/WhatsApp:</a:t>
            </a:r>
            <a:endParaRPr>
              <a:solidFill>
                <a:schemeClr val="dk1"/>
              </a:solidFill>
              <a:latin typeface="Avenir"/>
              <a:ea typeface="Avenir"/>
              <a:cs typeface="Avenir"/>
              <a:sym typeface="Aveni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60"/>
          <p:cNvSpPr/>
          <p:nvPr/>
        </p:nvSpPr>
        <p:spPr>
          <a:xfrm>
            <a:off x="3619325" y="1008313"/>
            <a:ext cx="3295200" cy="1728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60"/>
          <p:cNvSpPr/>
          <p:nvPr/>
        </p:nvSpPr>
        <p:spPr>
          <a:xfrm>
            <a:off x="3619325" y="2926575"/>
            <a:ext cx="3295200" cy="17283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85" name="Google Shape;685;p60"/>
          <p:cNvPicPr preferRelativeResize="0"/>
          <p:nvPr/>
        </p:nvPicPr>
        <p:blipFill>
          <a:blip r:embed="rId3">
            <a:alphaModFix/>
          </a:blip>
          <a:stretch>
            <a:fillRect/>
          </a:stretch>
        </p:blipFill>
        <p:spPr>
          <a:xfrm>
            <a:off x="3619325" y="1008275"/>
            <a:ext cx="3295099" cy="1728375"/>
          </a:xfrm>
          <a:prstGeom prst="rect">
            <a:avLst/>
          </a:prstGeom>
          <a:noFill/>
          <a:ln>
            <a:noFill/>
          </a:ln>
        </p:spPr>
      </p:pic>
      <p:sp>
        <p:nvSpPr>
          <p:cNvPr id="686" name="Google Shape;686;p60"/>
          <p:cNvSpPr txBox="1"/>
          <p:nvPr/>
        </p:nvSpPr>
        <p:spPr>
          <a:xfrm>
            <a:off x="6995050" y="2811802"/>
            <a:ext cx="2179500" cy="39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VERSO</a:t>
            </a:r>
            <a:endParaRPr sz="1100">
              <a:solidFill>
                <a:schemeClr val="dk2"/>
              </a:solidFill>
            </a:endParaRPr>
          </a:p>
        </p:txBody>
      </p:sp>
      <p:sp>
        <p:nvSpPr>
          <p:cNvPr id="687" name="Google Shape;687;p60"/>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Cartões de visita</a:t>
            </a:r>
            <a:endParaRPr/>
          </a:p>
        </p:txBody>
      </p:sp>
      <p:sp>
        <p:nvSpPr>
          <p:cNvPr id="688" name="Google Shape;688;p60"/>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89" name="Google Shape;689;p60"/>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Aplicações</a:t>
            </a:r>
            <a:endParaRPr b="1" sz="600">
              <a:solidFill>
                <a:srgbClr val="2D3E50"/>
              </a:solidFill>
              <a:latin typeface="Avenir"/>
              <a:ea typeface="Avenir"/>
              <a:cs typeface="Avenir"/>
              <a:sym typeface="Avenir"/>
            </a:endParaRPr>
          </a:p>
        </p:txBody>
      </p:sp>
      <p:sp>
        <p:nvSpPr>
          <p:cNvPr id="690" name="Google Shape;690;p60"/>
          <p:cNvSpPr txBox="1"/>
          <p:nvPr>
            <p:ph idx="1" type="body"/>
          </p:nvPr>
        </p:nvSpPr>
        <p:spPr>
          <a:xfrm>
            <a:off x="311700" y="1152475"/>
            <a:ext cx="2709300" cy="286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indent="0" lvl="0" marL="0" rtl="0" algn="l">
              <a:spcBef>
                <a:spcPts val="1600"/>
              </a:spcBef>
              <a:spcAft>
                <a:spcPts val="1600"/>
              </a:spcAft>
              <a:buNone/>
            </a:pPr>
            <a:r>
              <a:t/>
            </a:r>
            <a:endParaRPr/>
          </a:p>
        </p:txBody>
      </p:sp>
      <p:sp>
        <p:nvSpPr>
          <p:cNvPr id="691" name="Google Shape;691;p60"/>
          <p:cNvSpPr txBox="1"/>
          <p:nvPr/>
        </p:nvSpPr>
        <p:spPr>
          <a:xfrm>
            <a:off x="6995050" y="908124"/>
            <a:ext cx="3198000" cy="435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100">
                <a:solidFill>
                  <a:schemeClr val="dk2"/>
                </a:solidFill>
                <a:latin typeface="Avenir"/>
                <a:ea typeface="Avenir"/>
                <a:cs typeface="Avenir"/>
                <a:sym typeface="Avenir"/>
              </a:rPr>
              <a:t>FRENTE</a:t>
            </a:r>
            <a:endParaRPr sz="1100">
              <a:solidFill>
                <a:schemeClr val="dk2"/>
              </a:solidFill>
            </a:endParaRPr>
          </a:p>
        </p:txBody>
      </p:sp>
      <p:pic>
        <p:nvPicPr>
          <p:cNvPr id="692" name="Google Shape;692;p60"/>
          <p:cNvPicPr preferRelativeResize="0"/>
          <p:nvPr/>
        </p:nvPicPr>
        <p:blipFill rotWithShape="1">
          <a:blip r:embed="rId4">
            <a:alphaModFix/>
          </a:blip>
          <a:srcRect b="41013" l="0" r="57900" t="0"/>
          <a:stretch/>
        </p:blipFill>
        <p:spPr>
          <a:xfrm>
            <a:off x="3619326" y="2926575"/>
            <a:ext cx="3295099" cy="1728300"/>
          </a:xfrm>
          <a:prstGeom prst="rect">
            <a:avLst/>
          </a:prstGeom>
          <a:noFill/>
          <a:ln>
            <a:noFill/>
          </a:ln>
        </p:spPr>
      </p:pic>
      <p:sp>
        <p:nvSpPr>
          <p:cNvPr id="693" name="Google Shape;693;p60"/>
          <p:cNvSpPr txBox="1"/>
          <p:nvPr/>
        </p:nvSpPr>
        <p:spPr>
          <a:xfrm>
            <a:off x="4980025" y="3046925"/>
            <a:ext cx="1837200" cy="172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Avenir"/>
                <a:ea typeface="Avenir"/>
                <a:cs typeface="Avenir"/>
                <a:sym typeface="Avenir"/>
              </a:rPr>
              <a:t>Nome da pessoa</a:t>
            </a:r>
            <a:endParaRPr b="1" sz="1200">
              <a:solidFill>
                <a:schemeClr val="dk1"/>
              </a:solidFill>
              <a:latin typeface="Avenir"/>
              <a:ea typeface="Avenir"/>
              <a:cs typeface="Avenir"/>
              <a:sym typeface="Avenir"/>
            </a:endParaRPr>
          </a:p>
          <a:p>
            <a:pPr indent="0" lvl="0" marL="0" rtl="0" algn="l">
              <a:spcBef>
                <a:spcPts val="0"/>
              </a:spcBef>
              <a:spcAft>
                <a:spcPts val="0"/>
              </a:spcAft>
              <a:buNone/>
            </a:pPr>
            <a:r>
              <a:rPr b="1" lang="en" sz="1200">
                <a:solidFill>
                  <a:schemeClr val="dk1"/>
                </a:solidFill>
                <a:latin typeface="Avenir"/>
                <a:ea typeface="Avenir"/>
                <a:cs typeface="Avenir"/>
                <a:sym typeface="Avenir"/>
              </a:rPr>
              <a:t>Cargo da pessoa</a:t>
            </a:r>
            <a:endParaRPr b="1" sz="1200">
              <a:solidFill>
                <a:schemeClr val="dk1"/>
              </a:solidFill>
              <a:latin typeface="Avenir"/>
              <a:ea typeface="Avenir"/>
              <a:cs typeface="Avenir"/>
              <a:sym typeface="Avenir"/>
            </a:endParaRPr>
          </a:p>
          <a:p>
            <a:pPr indent="0" lvl="0" marL="0" rtl="0" algn="l">
              <a:spcBef>
                <a:spcPts val="0"/>
              </a:spcBef>
              <a:spcAft>
                <a:spcPts val="0"/>
              </a:spcAft>
              <a:buNone/>
            </a:pPr>
            <a:r>
              <a:rPr b="1" lang="en" sz="1200">
                <a:solidFill>
                  <a:schemeClr val="dk1"/>
                </a:solidFill>
                <a:latin typeface="Avenir"/>
                <a:ea typeface="Avenir"/>
                <a:cs typeface="Avenir"/>
                <a:sym typeface="Avenir"/>
              </a:rPr>
              <a:t>Departamento</a:t>
            </a:r>
            <a:endParaRPr b="1" sz="1200">
              <a:solidFill>
                <a:schemeClr val="dk1"/>
              </a:solidFill>
              <a:latin typeface="Avenir"/>
              <a:ea typeface="Avenir"/>
              <a:cs typeface="Avenir"/>
              <a:sym typeface="Avenir"/>
            </a:endParaRPr>
          </a:p>
          <a:p>
            <a:pPr indent="0" lvl="0" marL="0" rtl="0" algn="l">
              <a:spcBef>
                <a:spcPts val="0"/>
              </a:spcBef>
              <a:spcAft>
                <a:spcPts val="0"/>
              </a:spcAft>
              <a:buNone/>
            </a:pPr>
            <a:r>
              <a:t/>
            </a:r>
            <a:endParaRPr b="1" sz="1200">
              <a:solidFill>
                <a:schemeClr val="dk1"/>
              </a:solidFill>
              <a:latin typeface="Avenir"/>
              <a:ea typeface="Avenir"/>
              <a:cs typeface="Avenir"/>
              <a:sym typeface="Avenir"/>
            </a:endParaRPr>
          </a:p>
          <a:p>
            <a:pPr indent="0" lvl="0" marL="0" rtl="0" algn="l">
              <a:spcBef>
                <a:spcPts val="0"/>
              </a:spcBef>
              <a:spcAft>
                <a:spcPts val="0"/>
              </a:spcAft>
              <a:buNone/>
            </a:pPr>
            <a:r>
              <a:rPr b="1" lang="en" sz="1200">
                <a:solidFill>
                  <a:schemeClr val="dk1"/>
                </a:solidFill>
                <a:latin typeface="Avenir"/>
                <a:ea typeface="Avenir"/>
                <a:cs typeface="Avenir"/>
                <a:sym typeface="Avenir"/>
              </a:rPr>
              <a:t>Telefone:</a:t>
            </a:r>
            <a:endParaRPr b="1" sz="1200">
              <a:solidFill>
                <a:schemeClr val="dk1"/>
              </a:solidFill>
              <a:latin typeface="Avenir"/>
              <a:ea typeface="Avenir"/>
              <a:cs typeface="Avenir"/>
              <a:sym typeface="Avenir"/>
            </a:endParaRPr>
          </a:p>
          <a:p>
            <a:pPr indent="0" lvl="0" marL="0" rtl="0" algn="l">
              <a:spcBef>
                <a:spcPts val="0"/>
              </a:spcBef>
              <a:spcAft>
                <a:spcPts val="0"/>
              </a:spcAft>
              <a:buNone/>
            </a:pPr>
            <a:r>
              <a:rPr b="1" lang="en" sz="1200">
                <a:solidFill>
                  <a:schemeClr val="dk1"/>
                </a:solidFill>
                <a:latin typeface="Avenir"/>
                <a:ea typeface="Avenir"/>
                <a:cs typeface="Avenir"/>
                <a:sym typeface="Avenir"/>
              </a:rPr>
              <a:t>E-mail:</a:t>
            </a:r>
            <a:endParaRPr b="1" sz="1200">
              <a:solidFill>
                <a:schemeClr val="dk1"/>
              </a:solidFill>
              <a:latin typeface="Avenir"/>
              <a:ea typeface="Avenir"/>
              <a:cs typeface="Avenir"/>
              <a:sym typeface="Avenir"/>
            </a:endParaRPr>
          </a:p>
          <a:p>
            <a:pPr indent="0" lvl="0" marL="0" rtl="0" algn="l">
              <a:spcBef>
                <a:spcPts val="0"/>
              </a:spcBef>
              <a:spcAft>
                <a:spcPts val="0"/>
              </a:spcAft>
              <a:buNone/>
            </a:pPr>
            <a:r>
              <a:rPr b="1" lang="en" sz="1200">
                <a:solidFill>
                  <a:schemeClr val="dk1"/>
                </a:solidFill>
                <a:latin typeface="Avenir"/>
                <a:ea typeface="Avenir"/>
                <a:cs typeface="Avenir"/>
                <a:sym typeface="Avenir"/>
              </a:rPr>
              <a:t>Celular/WhatsApp</a:t>
            </a:r>
            <a:endParaRPr b="1" sz="1200">
              <a:solidFill>
                <a:schemeClr val="dk1"/>
              </a:solidFill>
              <a:latin typeface="Avenir"/>
              <a:ea typeface="Avenir"/>
              <a:cs typeface="Avenir"/>
              <a:sym typeface="Avenir"/>
            </a:endParaRPr>
          </a:p>
          <a:p>
            <a:pPr indent="0" lvl="0" marL="0" rtl="0" algn="l">
              <a:spcBef>
                <a:spcPts val="0"/>
              </a:spcBef>
              <a:spcAft>
                <a:spcPts val="0"/>
              </a:spcAft>
              <a:buNone/>
            </a:pPr>
            <a:r>
              <a:t/>
            </a:r>
            <a:endParaRPr>
              <a:solidFill>
                <a:schemeClr val="dk1"/>
              </a:solidFill>
              <a:latin typeface="Avenir"/>
              <a:ea typeface="Avenir"/>
              <a:cs typeface="Avenir"/>
              <a:sym typeface="Avenir"/>
            </a:endParaRPr>
          </a:p>
        </p:txBody>
      </p:sp>
      <p:pic>
        <p:nvPicPr>
          <p:cNvPr id="694" name="Google Shape;694;p60"/>
          <p:cNvPicPr preferRelativeResize="0"/>
          <p:nvPr/>
        </p:nvPicPr>
        <p:blipFill rotWithShape="1">
          <a:blip r:embed="rId4">
            <a:alphaModFix/>
          </a:blip>
          <a:srcRect b="0" l="0" r="57900" t="0"/>
          <a:stretch/>
        </p:blipFill>
        <p:spPr>
          <a:xfrm>
            <a:off x="3619325" y="2926550"/>
            <a:ext cx="1387174" cy="17283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61"/>
          <p:cNvSpPr/>
          <p:nvPr/>
        </p:nvSpPr>
        <p:spPr>
          <a:xfrm>
            <a:off x="4202250" y="1394864"/>
            <a:ext cx="4233000" cy="23760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0" name="Google Shape;700;p61"/>
          <p:cNvPicPr preferRelativeResize="0"/>
          <p:nvPr/>
        </p:nvPicPr>
        <p:blipFill rotWithShape="1">
          <a:blip r:embed="rId3">
            <a:alphaModFix/>
          </a:blip>
          <a:srcRect b="43220" l="3031" r="1630" t="0"/>
          <a:stretch/>
        </p:blipFill>
        <p:spPr>
          <a:xfrm>
            <a:off x="4202325" y="1394880"/>
            <a:ext cx="4232850" cy="1349176"/>
          </a:xfrm>
          <a:prstGeom prst="rect">
            <a:avLst/>
          </a:prstGeom>
          <a:noFill/>
          <a:ln>
            <a:noFill/>
          </a:ln>
        </p:spPr>
      </p:pic>
      <p:pic>
        <p:nvPicPr>
          <p:cNvPr id="701" name="Google Shape;701;p61"/>
          <p:cNvPicPr preferRelativeResize="0"/>
          <p:nvPr/>
        </p:nvPicPr>
        <p:blipFill rotWithShape="1">
          <a:blip r:embed="rId3">
            <a:alphaModFix/>
          </a:blip>
          <a:srcRect b="38900" l="3031" r="1630" t="38715"/>
          <a:stretch/>
        </p:blipFill>
        <p:spPr>
          <a:xfrm>
            <a:off x="4202325" y="2284971"/>
            <a:ext cx="4232850" cy="1485900"/>
          </a:xfrm>
          <a:prstGeom prst="rect">
            <a:avLst/>
          </a:prstGeom>
          <a:noFill/>
          <a:ln>
            <a:noFill/>
          </a:ln>
        </p:spPr>
      </p:pic>
      <p:sp>
        <p:nvSpPr>
          <p:cNvPr id="702" name="Google Shape;702;p61"/>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Cartões de visita</a:t>
            </a:r>
            <a:endParaRPr/>
          </a:p>
        </p:txBody>
      </p:sp>
      <p:sp>
        <p:nvSpPr>
          <p:cNvPr id="703" name="Google Shape;703;p61"/>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04" name="Google Shape;704;p61"/>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Aplicações</a:t>
            </a:r>
            <a:endParaRPr b="1" sz="600">
              <a:solidFill>
                <a:srgbClr val="2D3E50"/>
              </a:solidFill>
              <a:latin typeface="Avenir"/>
              <a:ea typeface="Avenir"/>
              <a:cs typeface="Avenir"/>
              <a:sym typeface="Avenir"/>
            </a:endParaRPr>
          </a:p>
        </p:txBody>
      </p:sp>
      <p:sp>
        <p:nvSpPr>
          <p:cNvPr id="705" name="Google Shape;705;p61"/>
          <p:cNvSpPr txBox="1"/>
          <p:nvPr>
            <p:ph idx="1" type="body"/>
          </p:nvPr>
        </p:nvSpPr>
        <p:spPr>
          <a:xfrm>
            <a:off x="311700" y="1152475"/>
            <a:ext cx="2709300" cy="286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indent="0" lvl="0" marL="0" rtl="0" algn="l">
              <a:spcBef>
                <a:spcPts val="1600"/>
              </a:spcBef>
              <a:spcAft>
                <a:spcPts val="1600"/>
              </a:spcAft>
              <a:buNone/>
            </a:pPr>
            <a:r>
              <a:t/>
            </a:r>
            <a:endParaRPr/>
          </a:p>
        </p:txBody>
      </p:sp>
      <p:sp>
        <p:nvSpPr>
          <p:cNvPr id="706" name="Google Shape;706;p61"/>
          <p:cNvSpPr txBox="1"/>
          <p:nvPr/>
        </p:nvSpPr>
        <p:spPr>
          <a:xfrm>
            <a:off x="4261575" y="2605575"/>
            <a:ext cx="1959900" cy="7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venir"/>
                <a:ea typeface="Avenir"/>
                <a:cs typeface="Avenir"/>
                <a:sym typeface="Avenir"/>
              </a:rPr>
              <a:t>Nome da pessoa</a:t>
            </a:r>
            <a:endParaRPr>
              <a:solidFill>
                <a:schemeClr val="dk1"/>
              </a:solidFill>
              <a:latin typeface="Avenir"/>
              <a:ea typeface="Avenir"/>
              <a:cs typeface="Avenir"/>
              <a:sym typeface="Avenir"/>
            </a:endParaRPr>
          </a:p>
          <a:p>
            <a:pPr indent="0" lvl="0" marL="0" rtl="0" algn="l">
              <a:spcBef>
                <a:spcPts val="0"/>
              </a:spcBef>
              <a:spcAft>
                <a:spcPts val="0"/>
              </a:spcAft>
              <a:buNone/>
            </a:pPr>
            <a:r>
              <a:rPr lang="en">
                <a:solidFill>
                  <a:schemeClr val="dk1"/>
                </a:solidFill>
                <a:latin typeface="Avenir"/>
                <a:ea typeface="Avenir"/>
                <a:cs typeface="Avenir"/>
                <a:sym typeface="Avenir"/>
              </a:rPr>
              <a:t>Cargo da pessoa</a:t>
            </a:r>
            <a:endParaRPr>
              <a:solidFill>
                <a:schemeClr val="dk1"/>
              </a:solidFill>
              <a:latin typeface="Avenir"/>
              <a:ea typeface="Avenir"/>
              <a:cs typeface="Avenir"/>
              <a:sym typeface="Avenir"/>
            </a:endParaRPr>
          </a:p>
          <a:p>
            <a:pPr indent="0" lvl="0" marL="0" rtl="0" algn="l">
              <a:spcBef>
                <a:spcPts val="0"/>
              </a:spcBef>
              <a:spcAft>
                <a:spcPts val="0"/>
              </a:spcAft>
              <a:buNone/>
            </a:pPr>
            <a:r>
              <a:rPr lang="en">
                <a:solidFill>
                  <a:schemeClr val="dk1"/>
                </a:solidFill>
                <a:latin typeface="Avenir"/>
                <a:ea typeface="Avenir"/>
                <a:cs typeface="Avenir"/>
                <a:sym typeface="Avenir"/>
              </a:rPr>
              <a:t>Departamento</a:t>
            </a:r>
            <a:endParaRPr>
              <a:solidFill>
                <a:schemeClr val="dk1"/>
              </a:solidFill>
              <a:latin typeface="Avenir"/>
              <a:ea typeface="Avenir"/>
              <a:cs typeface="Avenir"/>
              <a:sym typeface="Avenir"/>
            </a:endParaRPr>
          </a:p>
        </p:txBody>
      </p:sp>
      <p:sp>
        <p:nvSpPr>
          <p:cNvPr id="707" name="Google Shape;707;p61"/>
          <p:cNvSpPr txBox="1"/>
          <p:nvPr/>
        </p:nvSpPr>
        <p:spPr>
          <a:xfrm>
            <a:off x="6338100" y="2605575"/>
            <a:ext cx="1777800" cy="77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venir"/>
                <a:ea typeface="Avenir"/>
                <a:cs typeface="Avenir"/>
                <a:sym typeface="Avenir"/>
              </a:rPr>
              <a:t>Telefone:</a:t>
            </a:r>
            <a:endParaRPr>
              <a:solidFill>
                <a:schemeClr val="dk1"/>
              </a:solidFill>
              <a:latin typeface="Avenir"/>
              <a:ea typeface="Avenir"/>
              <a:cs typeface="Avenir"/>
              <a:sym typeface="Avenir"/>
            </a:endParaRPr>
          </a:p>
          <a:p>
            <a:pPr indent="0" lvl="0" marL="0" rtl="0" algn="l">
              <a:spcBef>
                <a:spcPts val="0"/>
              </a:spcBef>
              <a:spcAft>
                <a:spcPts val="0"/>
              </a:spcAft>
              <a:buNone/>
            </a:pPr>
            <a:r>
              <a:rPr lang="en">
                <a:solidFill>
                  <a:schemeClr val="dk1"/>
                </a:solidFill>
                <a:latin typeface="Avenir"/>
                <a:ea typeface="Avenir"/>
                <a:cs typeface="Avenir"/>
                <a:sym typeface="Avenir"/>
              </a:rPr>
              <a:t>E-mail:</a:t>
            </a:r>
            <a:endParaRPr>
              <a:solidFill>
                <a:schemeClr val="dk1"/>
              </a:solidFill>
              <a:latin typeface="Avenir"/>
              <a:ea typeface="Avenir"/>
              <a:cs typeface="Avenir"/>
              <a:sym typeface="Avenir"/>
            </a:endParaRPr>
          </a:p>
          <a:p>
            <a:pPr indent="0" lvl="0" marL="0" rtl="0" algn="l">
              <a:spcBef>
                <a:spcPts val="0"/>
              </a:spcBef>
              <a:spcAft>
                <a:spcPts val="0"/>
              </a:spcAft>
              <a:buNone/>
            </a:pPr>
            <a:r>
              <a:rPr lang="en">
                <a:solidFill>
                  <a:schemeClr val="dk1"/>
                </a:solidFill>
                <a:latin typeface="Avenir"/>
                <a:ea typeface="Avenir"/>
                <a:cs typeface="Avenir"/>
                <a:sym typeface="Avenir"/>
              </a:rPr>
              <a:t>Celular/WhatsApp:</a:t>
            </a:r>
            <a:endParaRPr>
              <a:solidFill>
                <a:schemeClr val="dk1"/>
              </a:solidFill>
              <a:latin typeface="Avenir"/>
              <a:ea typeface="Avenir"/>
              <a:cs typeface="Avenir"/>
              <a:sym typeface="Aveni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Declaração</a:t>
            </a:r>
            <a:endParaRPr/>
          </a:p>
          <a:p>
            <a:pPr indent="0" lvl="0" marL="0" rtl="0" algn="ctr">
              <a:spcBef>
                <a:spcPts val="0"/>
              </a:spcBef>
              <a:spcAft>
                <a:spcPts val="0"/>
              </a:spcAft>
              <a:buNone/>
            </a:pPr>
            <a:r>
              <a:rPr lang="en"/>
              <a:t>de visão</a:t>
            </a:r>
            <a:endParaRPr/>
          </a:p>
        </p:txBody>
      </p:sp>
      <p:sp>
        <p:nvSpPr>
          <p:cNvPr id="97" name="Google Shape;97;p1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Lorem ipsum dolor sit amet, consectetur adipiscing elit, sed do eiusmod tempor incididunt ut labore et dolore magna aliqua. Ut enim ad minim veniam, quis nostrud. </a:t>
            </a:r>
            <a:endParaRPr/>
          </a:p>
        </p:txBody>
      </p:sp>
      <p:sp>
        <p:nvSpPr>
          <p:cNvPr id="98" name="Google Shape;98;p17"/>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99" name="Google Shape;99;p17"/>
          <p:cNvPicPr preferRelativeResize="0"/>
          <p:nvPr/>
        </p:nvPicPr>
        <p:blipFill rotWithShape="1">
          <a:blip r:embed="rId3">
            <a:alphaModFix/>
          </a:blip>
          <a:srcRect b="0" l="4996" r="35667" t="0"/>
          <a:stretch/>
        </p:blipFill>
        <p:spPr>
          <a:xfrm>
            <a:off x="4572000" y="0"/>
            <a:ext cx="4571995" cy="5143502"/>
          </a:xfrm>
          <a:prstGeom prst="rect">
            <a:avLst/>
          </a:prstGeom>
          <a:noFill/>
          <a:ln>
            <a:noFill/>
          </a:ln>
        </p:spPr>
      </p:pic>
      <p:sp>
        <p:nvSpPr>
          <p:cNvPr id="100" name="Google Shape;100;p17"/>
          <p:cNvSpPr txBox="1"/>
          <p:nvPr/>
        </p:nvSpPr>
        <p:spPr>
          <a:xfrm>
            <a:off x="311700" y="0"/>
            <a:ext cx="2031600" cy="2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Objetivo e posicionamento</a:t>
            </a:r>
            <a:endParaRPr b="1" sz="600">
              <a:solidFill>
                <a:srgbClr val="2D3E50"/>
              </a:solidFill>
              <a:latin typeface="Avenir"/>
              <a:ea typeface="Avenir"/>
              <a:cs typeface="Avenir"/>
              <a:sym typeface="Aveni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62"/>
          <p:cNvSpPr/>
          <p:nvPr/>
        </p:nvSpPr>
        <p:spPr>
          <a:xfrm>
            <a:off x="4078150" y="795525"/>
            <a:ext cx="2709300" cy="38367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3" name="Google Shape;713;p62"/>
          <p:cNvPicPr preferRelativeResize="0"/>
          <p:nvPr/>
        </p:nvPicPr>
        <p:blipFill>
          <a:blip r:embed="rId3">
            <a:alphaModFix/>
          </a:blip>
          <a:stretch>
            <a:fillRect/>
          </a:stretch>
        </p:blipFill>
        <p:spPr>
          <a:xfrm>
            <a:off x="4078150" y="795525"/>
            <a:ext cx="2709300" cy="3842141"/>
          </a:xfrm>
          <a:prstGeom prst="rect">
            <a:avLst/>
          </a:prstGeom>
          <a:noFill/>
          <a:ln>
            <a:noFill/>
          </a:ln>
        </p:spPr>
      </p:pic>
      <p:sp>
        <p:nvSpPr>
          <p:cNvPr id="714" name="Google Shape;714;p62"/>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Papel timbrado</a:t>
            </a:r>
            <a:endParaRPr/>
          </a:p>
        </p:txBody>
      </p:sp>
      <p:sp>
        <p:nvSpPr>
          <p:cNvPr id="715" name="Google Shape;715;p62"/>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16" name="Google Shape;716;p62"/>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Aplicações</a:t>
            </a:r>
            <a:endParaRPr b="1" sz="600">
              <a:solidFill>
                <a:srgbClr val="2D3E50"/>
              </a:solidFill>
              <a:latin typeface="Avenir"/>
              <a:ea typeface="Avenir"/>
              <a:cs typeface="Avenir"/>
              <a:sym typeface="Avenir"/>
            </a:endParaRPr>
          </a:p>
        </p:txBody>
      </p:sp>
      <p:sp>
        <p:nvSpPr>
          <p:cNvPr id="717" name="Google Shape;717;p62"/>
          <p:cNvSpPr txBox="1"/>
          <p:nvPr>
            <p:ph idx="1" type="body"/>
          </p:nvPr>
        </p:nvSpPr>
        <p:spPr>
          <a:xfrm>
            <a:off x="311700" y="1152475"/>
            <a:ext cx="2709300" cy="286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indent="0" lvl="0" marL="0" rtl="0" algn="l">
              <a:spcBef>
                <a:spcPts val="1600"/>
              </a:spcBef>
              <a:spcAft>
                <a:spcPts val="1600"/>
              </a:spcAft>
              <a:buNone/>
            </a:pPr>
            <a:r>
              <a:t/>
            </a:r>
            <a:endParaRPr/>
          </a:p>
        </p:txBody>
      </p:sp>
      <p:sp>
        <p:nvSpPr>
          <p:cNvPr id="718" name="Google Shape;718;p62"/>
          <p:cNvSpPr txBox="1"/>
          <p:nvPr/>
        </p:nvSpPr>
        <p:spPr>
          <a:xfrm>
            <a:off x="6886825" y="795525"/>
            <a:ext cx="1785000" cy="72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1"/>
                </a:solidFill>
                <a:latin typeface="Avenir"/>
                <a:ea typeface="Avenir"/>
                <a:cs typeface="Avenir"/>
                <a:sym typeface="Avenir"/>
              </a:rPr>
              <a:t>LOGO DA EMPRESA</a:t>
            </a:r>
            <a:endParaRPr sz="700">
              <a:solidFill>
                <a:schemeClr val="dk1"/>
              </a:solidFill>
              <a:latin typeface="Avenir"/>
              <a:ea typeface="Avenir"/>
              <a:cs typeface="Avenir"/>
              <a:sym typeface="Avenir"/>
            </a:endParaRPr>
          </a:p>
          <a:p>
            <a:pPr indent="0" lvl="0" marL="0" rtl="0" algn="l">
              <a:spcBef>
                <a:spcPts val="0"/>
              </a:spcBef>
              <a:spcAft>
                <a:spcPts val="0"/>
              </a:spcAft>
              <a:buNone/>
            </a:pPr>
            <a:r>
              <a:t/>
            </a:r>
            <a:endParaRPr b="1" sz="700">
              <a:solidFill>
                <a:schemeClr val="dk1"/>
              </a:solidFill>
              <a:latin typeface="Avenir"/>
              <a:ea typeface="Avenir"/>
              <a:cs typeface="Avenir"/>
              <a:sym typeface="Avenir"/>
            </a:endParaRPr>
          </a:p>
          <a:p>
            <a:pPr indent="0" lvl="0" marL="0" rtl="0" algn="l">
              <a:spcBef>
                <a:spcPts val="0"/>
              </a:spcBef>
              <a:spcAft>
                <a:spcPts val="0"/>
              </a:spcAft>
              <a:buNone/>
            </a:pPr>
            <a:r>
              <a:rPr b="1" lang="en" sz="700">
                <a:solidFill>
                  <a:schemeClr val="dk1"/>
                </a:solidFill>
                <a:latin typeface="Avenir"/>
                <a:ea typeface="Avenir"/>
                <a:cs typeface="Avenir"/>
                <a:sym typeface="Avenir"/>
              </a:rPr>
              <a:t>Telefone:</a:t>
            </a:r>
            <a:endParaRPr b="1" sz="700">
              <a:solidFill>
                <a:schemeClr val="dk1"/>
              </a:solidFill>
              <a:latin typeface="Avenir"/>
              <a:ea typeface="Avenir"/>
              <a:cs typeface="Avenir"/>
              <a:sym typeface="Avenir"/>
            </a:endParaRPr>
          </a:p>
          <a:p>
            <a:pPr indent="0" lvl="0" marL="0" rtl="0" algn="l">
              <a:spcBef>
                <a:spcPts val="0"/>
              </a:spcBef>
              <a:spcAft>
                <a:spcPts val="0"/>
              </a:spcAft>
              <a:buNone/>
            </a:pPr>
            <a:r>
              <a:rPr b="1" lang="en" sz="700">
                <a:solidFill>
                  <a:schemeClr val="dk1"/>
                </a:solidFill>
                <a:latin typeface="Avenir"/>
                <a:ea typeface="Avenir"/>
                <a:cs typeface="Avenir"/>
                <a:sym typeface="Avenir"/>
              </a:rPr>
              <a:t>Celular/WhatsApp:</a:t>
            </a:r>
            <a:endParaRPr b="1" sz="700">
              <a:solidFill>
                <a:schemeClr val="dk1"/>
              </a:solidFill>
              <a:latin typeface="Avenir"/>
              <a:ea typeface="Avenir"/>
              <a:cs typeface="Avenir"/>
              <a:sym typeface="Avenir"/>
            </a:endParaRPr>
          </a:p>
          <a:p>
            <a:pPr indent="0" lvl="0" marL="0" rtl="0" algn="l">
              <a:spcBef>
                <a:spcPts val="0"/>
              </a:spcBef>
              <a:spcAft>
                <a:spcPts val="0"/>
              </a:spcAft>
              <a:buNone/>
            </a:pPr>
            <a:r>
              <a:rPr b="1" lang="en" sz="700">
                <a:solidFill>
                  <a:schemeClr val="dk1"/>
                </a:solidFill>
                <a:latin typeface="Avenir"/>
                <a:ea typeface="Avenir"/>
                <a:cs typeface="Avenir"/>
                <a:sym typeface="Avenir"/>
              </a:rPr>
              <a:t>E-m</a:t>
            </a:r>
            <a:r>
              <a:rPr b="1" lang="en" sz="700">
                <a:solidFill>
                  <a:schemeClr val="dk1"/>
                </a:solidFill>
                <a:latin typeface="Avenir"/>
                <a:ea typeface="Avenir"/>
                <a:cs typeface="Avenir"/>
                <a:sym typeface="Avenir"/>
              </a:rPr>
              <a:t>a</a:t>
            </a:r>
            <a:r>
              <a:rPr b="1" lang="en" sz="700">
                <a:solidFill>
                  <a:schemeClr val="dk1"/>
                </a:solidFill>
                <a:latin typeface="Avenir"/>
                <a:ea typeface="Avenir"/>
                <a:cs typeface="Avenir"/>
                <a:sym typeface="Avenir"/>
              </a:rPr>
              <a:t>il:</a:t>
            </a:r>
            <a:endParaRPr b="1" sz="700">
              <a:solidFill>
                <a:schemeClr val="dk1"/>
              </a:solidFill>
              <a:latin typeface="Avenir"/>
              <a:ea typeface="Avenir"/>
              <a:cs typeface="Avenir"/>
              <a:sym typeface="Avenir"/>
            </a:endParaRPr>
          </a:p>
          <a:p>
            <a:pPr indent="0" lvl="0" marL="0" rtl="0" algn="l">
              <a:spcBef>
                <a:spcPts val="0"/>
              </a:spcBef>
              <a:spcAft>
                <a:spcPts val="0"/>
              </a:spcAft>
              <a:buNone/>
            </a:pPr>
            <a:r>
              <a:rPr b="1" lang="en" sz="700">
                <a:solidFill>
                  <a:schemeClr val="dk1"/>
                </a:solidFill>
                <a:latin typeface="Avenir"/>
                <a:ea typeface="Avenir"/>
                <a:cs typeface="Avenir"/>
                <a:sym typeface="Avenir"/>
              </a:rPr>
              <a:t>www.nomedosite.com.br</a:t>
            </a:r>
            <a:endParaRPr b="1" sz="700">
              <a:solidFill>
                <a:schemeClr val="dk1"/>
              </a:solidFill>
              <a:latin typeface="Avenir"/>
              <a:ea typeface="Avenir"/>
              <a:cs typeface="Avenir"/>
              <a:sym typeface="Aveni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63"/>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Outros elementos</a:t>
            </a:r>
            <a:endParaRPr/>
          </a:p>
        </p:txBody>
      </p:sp>
      <p:sp>
        <p:nvSpPr>
          <p:cNvPr id="724" name="Google Shape;724;p63"/>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25" name="Google Shape;725;p63"/>
          <p:cNvSpPr txBox="1"/>
          <p:nvPr/>
        </p:nvSpPr>
        <p:spPr>
          <a:xfrm>
            <a:off x="335389" y="0"/>
            <a:ext cx="2031600" cy="22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Aplicações</a:t>
            </a:r>
            <a:endParaRPr b="1" sz="600">
              <a:solidFill>
                <a:srgbClr val="2D3E50"/>
              </a:solidFill>
              <a:latin typeface="Avenir"/>
              <a:ea typeface="Avenir"/>
              <a:cs typeface="Avenir"/>
              <a:sym typeface="Avenir"/>
            </a:endParaRPr>
          </a:p>
        </p:txBody>
      </p:sp>
      <p:sp>
        <p:nvSpPr>
          <p:cNvPr id="726" name="Google Shape;726;p63"/>
          <p:cNvSpPr txBox="1"/>
          <p:nvPr>
            <p:ph idx="1" type="body"/>
          </p:nvPr>
        </p:nvSpPr>
        <p:spPr>
          <a:xfrm>
            <a:off x="311700" y="1152475"/>
            <a:ext cx="2709300" cy="286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Lorem ipsum dolor sit amet, consectetur adipiscing elit, sed do eiusmod tempor incididunt ut labore et dolore magna aliqua. Ut enim ad minim veniam, quis nostrud exercitation ullamco laboris nisi ut aliquip ex ea commodo consequat. </a:t>
            </a:r>
            <a:endParaRPr/>
          </a:p>
          <a:p>
            <a:pPr indent="0" lvl="0" marL="0" rtl="0" algn="l">
              <a:spcBef>
                <a:spcPts val="1600"/>
              </a:spcBef>
              <a:spcAft>
                <a:spcPts val="1600"/>
              </a:spcAft>
              <a:buNone/>
            </a:pPr>
            <a:r>
              <a:t/>
            </a:r>
            <a:endParaRPr/>
          </a:p>
        </p:txBody>
      </p:sp>
      <p:pic>
        <p:nvPicPr>
          <p:cNvPr id="727" name="Google Shape;727;p63"/>
          <p:cNvPicPr preferRelativeResize="0"/>
          <p:nvPr/>
        </p:nvPicPr>
        <p:blipFill>
          <a:blip r:embed="rId3">
            <a:alphaModFix/>
          </a:blip>
          <a:stretch>
            <a:fillRect/>
          </a:stretch>
        </p:blipFill>
        <p:spPr>
          <a:xfrm>
            <a:off x="3078438" y="0"/>
            <a:ext cx="5143501" cy="5143501"/>
          </a:xfrm>
          <a:prstGeom prst="rect">
            <a:avLst/>
          </a:prstGeom>
          <a:noFill/>
          <a:ln>
            <a:noFill/>
          </a:ln>
        </p:spPr>
      </p:pic>
      <p:pic>
        <p:nvPicPr>
          <p:cNvPr id="728" name="Google Shape;728;p63"/>
          <p:cNvPicPr preferRelativeResize="0"/>
          <p:nvPr/>
        </p:nvPicPr>
        <p:blipFill>
          <a:blip r:embed="rId4">
            <a:alphaModFix/>
          </a:blip>
          <a:stretch>
            <a:fillRect/>
          </a:stretch>
        </p:blipFill>
        <p:spPr>
          <a:xfrm>
            <a:off x="5892445" y="1244152"/>
            <a:ext cx="677424" cy="1217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64"/>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Agradecemos a atenção</a:t>
            </a:r>
            <a:endParaRPr/>
          </a:p>
        </p:txBody>
      </p:sp>
      <p:sp>
        <p:nvSpPr>
          <p:cNvPr id="734" name="Google Shape;734;p64"/>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35" name="Google Shape;735;p64"/>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Se você tiver alguma dúvida sobre a marca, por favor entre em contato com</a:t>
            </a:r>
            <a:r>
              <a:rPr lang="en"/>
              <a:t>:</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
              <a:t>Nome — e-mail / telefone / celular / WhatsApp</a:t>
            </a:r>
            <a:endParaRPr/>
          </a:p>
        </p:txBody>
      </p:sp>
      <p:pic>
        <p:nvPicPr>
          <p:cNvPr id="736" name="Google Shape;736;p64"/>
          <p:cNvPicPr preferRelativeResize="0"/>
          <p:nvPr/>
        </p:nvPicPr>
        <p:blipFill rotWithShape="1">
          <a:blip r:embed="rId3">
            <a:alphaModFix/>
          </a:blip>
          <a:srcRect b="12508" l="0" r="0" t="12500"/>
          <a:stretch/>
        </p:blipFill>
        <p:spPr>
          <a:xfrm>
            <a:off x="4572000" y="0"/>
            <a:ext cx="4571994" cy="51435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8"/>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Valores</a:t>
            </a:r>
            <a:endParaRPr/>
          </a:p>
        </p:txBody>
      </p:sp>
      <p:sp>
        <p:nvSpPr>
          <p:cNvPr id="106" name="Google Shape;106;p18"/>
          <p:cNvSpPr txBox="1"/>
          <p:nvPr>
            <p:ph idx="1" type="body"/>
          </p:nvPr>
        </p:nvSpPr>
        <p:spPr>
          <a:xfrm>
            <a:off x="311700" y="1152475"/>
            <a:ext cx="6942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07" name="Google Shape;107;p18"/>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8" name="Google Shape;108;p18"/>
          <p:cNvSpPr txBox="1"/>
          <p:nvPr/>
        </p:nvSpPr>
        <p:spPr>
          <a:xfrm>
            <a:off x="311700" y="0"/>
            <a:ext cx="2031600" cy="2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Objetivo e posicionamento</a:t>
            </a:r>
            <a:endParaRPr b="1" sz="600">
              <a:solidFill>
                <a:srgbClr val="2D3E50"/>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1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Valores</a:t>
            </a:r>
            <a:endParaRPr/>
          </a:p>
        </p:txBody>
      </p:sp>
      <p:sp>
        <p:nvSpPr>
          <p:cNvPr id="114" name="Google Shape;114;p1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Duis aute irure dolor in reprehenderit in voluptate velit esse cillum dolore eu fugiat nulla pariatur. Excepteur sint occaecat cupidatat non proident, sunt in culpa. </a:t>
            </a:r>
            <a:endParaRPr/>
          </a:p>
        </p:txBody>
      </p:sp>
      <p:sp>
        <p:nvSpPr>
          <p:cNvPr id="115" name="Google Shape;115;p19"/>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16" name="Google Shape;116;p19"/>
          <p:cNvPicPr preferRelativeResize="0"/>
          <p:nvPr/>
        </p:nvPicPr>
        <p:blipFill rotWithShape="1">
          <a:blip r:embed="rId3">
            <a:alphaModFix/>
          </a:blip>
          <a:srcRect b="0" l="4996" r="35667" t="0"/>
          <a:stretch/>
        </p:blipFill>
        <p:spPr>
          <a:xfrm>
            <a:off x="4572000" y="0"/>
            <a:ext cx="4571995" cy="5143502"/>
          </a:xfrm>
          <a:prstGeom prst="rect">
            <a:avLst/>
          </a:prstGeom>
          <a:noFill/>
          <a:ln>
            <a:noFill/>
          </a:ln>
        </p:spPr>
      </p:pic>
      <p:sp>
        <p:nvSpPr>
          <p:cNvPr id="117" name="Google Shape;117;p19"/>
          <p:cNvSpPr txBox="1"/>
          <p:nvPr/>
        </p:nvSpPr>
        <p:spPr>
          <a:xfrm>
            <a:off x="311700" y="0"/>
            <a:ext cx="2031600" cy="2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Objetivo e posicionamento</a:t>
            </a:r>
            <a:endParaRPr b="1" sz="600">
              <a:solidFill>
                <a:srgbClr val="2D3E50"/>
              </a:solidFill>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0"/>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Buyer persona</a:t>
            </a:r>
            <a:endParaRPr/>
          </a:p>
        </p:txBody>
      </p:sp>
      <p:sp>
        <p:nvSpPr>
          <p:cNvPr id="123" name="Google Shape;123;p20"/>
          <p:cNvSpPr txBox="1"/>
          <p:nvPr>
            <p:ph idx="1" type="body"/>
          </p:nvPr>
        </p:nvSpPr>
        <p:spPr>
          <a:xfrm>
            <a:off x="311700" y="2470900"/>
            <a:ext cx="4876200" cy="2063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24" name="Google Shape;124;p20"/>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25" name="Google Shape;125;p20"/>
          <p:cNvPicPr preferRelativeResize="0"/>
          <p:nvPr/>
        </p:nvPicPr>
        <p:blipFill rotWithShape="1">
          <a:blip r:embed="rId3">
            <a:alphaModFix/>
          </a:blip>
          <a:srcRect b="3524" l="0" r="0" t="21484"/>
          <a:stretch/>
        </p:blipFill>
        <p:spPr>
          <a:xfrm>
            <a:off x="5471825" y="399926"/>
            <a:ext cx="3308044" cy="3721550"/>
          </a:xfrm>
          <a:prstGeom prst="rect">
            <a:avLst/>
          </a:prstGeom>
          <a:noFill/>
          <a:ln>
            <a:noFill/>
          </a:ln>
        </p:spPr>
      </p:pic>
      <p:sp>
        <p:nvSpPr>
          <p:cNvPr id="126" name="Google Shape;126;p20"/>
          <p:cNvSpPr txBox="1"/>
          <p:nvPr/>
        </p:nvSpPr>
        <p:spPr>
          <a:xfrm>
            <a:off x="311700" y="0"/>
            <a:ext cx="2031600" cy="2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Objetivo e posicionamento</a:t>
            </a:r>
            <a:endParaRPr b="1" sz="600">
              <a:solidFill>
                <a:srgbClr val="2D3E50"/>
              </a:solidFill>
              <a:latin typeface="Avenir"/>
              <a:ea typeface="Avenir"/>
              <a:cs typeface="Avenir"/>
              <a:sym typeface="Avenir"/>
            </a:endParaRPr>
          </a:p>
        </p:txBody>
      </p:sp>
      <p:graphicFrame>
        <p:nvGraphicFramePr>
          <p:cNvPr id="127" name="Google Shape;127;p20"/>
          <p:cNvGraphicFramePr/>
          <p:nvPr/>
        </p:nvGraphicFramePr>
        <p:xfrm>
          <a:off x="386975" y="1093100"/>
          <a:ext cx="3000000" cy="3000000"/>
        </p:xfrm>
        <a:graphic>
          <a:graphicData uri="http://schemas.openxmlformats.org/drawingml/2006/table">
            <a:tbl>
              <a:tblPr>
                <a:noFill/>
                <a:tableStyleId>{18C656DD-6A08-419C-9B87-95DBF8FA03B7}</a:tableStyleId>
              </a:tblPr>
              <a:tblGrid>
                <a:gridCol w="1445450"/>
                <a:gridCol w="2950600"/>
              </a:tblGrid>
              <a:tr h="285675">
                <a:tc>
                  <a:txBody>
                    <a:bodyPr/>
                    <a:lstStyle/>
                    <a:p>
                      <a:pPr indent="0" lvl="0" marL="0" rtl="0" algn="l">
                        <a:spcBef>
                          <a:spcPts val="0"/>
                        </a:spcBef>
                        <a:spcAft>
                          <a:spcPts val="0"/>
                        </a:spcAft>
                        <a:buNone/>
                      </a:pPr>
                      <a:r>
                        <a:rPr b="1" lang="en">
                          <a:solidFill>
                            <a:schemeClr val="accent1"/>
                          </a:solidFill>
                          <a:latin typeface="Avenir"/>
                          <a:ea typeface="Avenir"/>
                          <a:cs typeface="Avenir"/>
                          <a:sym typeface="Avenir"/>
                        </a:rPr>
                        <a:t>Lorem:</a:t>
                      </a:r>
                      <a:endParaRPr b="1">
                        <a:solidFill>
                          <a:schemeClr val="accent1"/>
                        </a:solidFill>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incididunt </a:t>
                      </a:r>
                      <a:endParaRPr>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85675">
                <a:tc>
                  <a:txBody>
                    <a:bodyPr/>
                    <a:lstStyle/>
                    <a:p>
                      <a:pPr indent="0" lvl="0" marL="0" rtl="0" algn="l">
                        <a:spcBef>
                          <a:spcPts val="0"/>
                        </a:spcBef>
                        <a:spcAft>
                          <a:spcPts val="0"/>
                        </a:spcAft>
                        <a:buNone/>
                      </a:pPr>
                      <a:r>
                        <a:rPr b="1" lang="en">
                          <a:solidFill>
                            <a:schemeClr val="accent1"/>
                          </a:solidFill>
                          <a:latin typeface="Avenir"/>
                          <a:ea typeface="Avenir"/>
                          <a:cs typeface="Avenir"/>
                          <a:sym typeface="Avenir"/>
                        </a:rPr>
                        <a:t>Ipsum:</a:t>
                      </a:r>
                      <a:endParaRPr b="1">
                        <a:solidFill>
                          <a:schemeClr val="accent1"/>
                        </a:solidFill>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commodo consequat</a:t>
                      </a:r>
                      <a:endParaRPr>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r h="285675">
                <a:tc>
                  <a:txBody>
                    <a:bodyPr/>
                    <a:lstStyle/>
                    <a:p>
                      <a:pPr indent="0" lvl="0" marL="0" rtl="0" algn="l">
                        <a:spcBef>
                          <a:spcPts val="0"/>
                        </a:spcBef>
                        <a:spcAft>
                          <a:spcPts val="0"/>
                        </a:spcAft>
                        <a:buNone/>
                      </a:pPr>
                      <a:r>
                        <a:rPr b="1" lang="en">
                          <a:solidFill>
                            <a:schemeClr val="accent1"/>
                          </a:solidFill>
                          <a:latin typeface="Avenir"/>
                          <a:ea typeface="Avenir"/>
                          <a:cs typeface="Avenir"/>
                          <a:sym typeface="Avenir"/>
                        </a:rPr>
                        <a:t>Dolor:</a:t>
                      </a:r>
                      <a:endParaRPr b="1">
                        <a:solidFill>
                          <a:schemeClr val="accent1"/>
                        </a:solidFill>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nostrud </a:t>
                      </a:r>
                      <a:endParaRPr>
                        <a:latin typeface="Avenir"/>
                        <a:ea typeface="Avenir"/>
                        <a:cs typeface="Avenir"/>
                        <a:sym typeface="Avenir"/>
                      </a:endParaRPr>
                    </a:p>
                  </a:txBody>
                  <a:tcPr marT="91425" marB="91425" marR="91425" marL="91425">
                    <a:lnL cap="flat" cmpd="sng" w="9525">
                      <a:solidFill>
                        <a:schemeClr val="dk2"/>
                      </a:solidFill>
                      <a:prstDash val="solid"/>
                      <a:round/>
                      <a:headEnd len="sm" w="sm" type="none"/>
                      <a:tailEnd len="sm" w="sm" type="none"/>
                    </a:lnL>
                    <a:lnR cap="flat" cmpd="sng" w="9525">
                      <a:solidFill>
                        <a:schemeClr val="dk2"/>
                      </a:solidFill>
                      <a:prstDash val="solid"/>
                      <a:round/>
                      <a:headEnd len="sm" w="sm" type="none"/>
                      <a:tailEnd len="sm" w="sm" type="none"/>
                    </a:lnR>
                    <a:lnT cap="flat" cmpd="sng" w="9525">
                      <a:solidFill>
                        <a:schemeClr val="dk2"/>
                      </a:solidFill>
                      <a:prstDash val="solid"/>
                      <a:round/>
                      <a:headEnd len="sm" w="sm" type="none"/>
                      <a:tailEnd len="sm" w="sm" type="none"/>
                    </a:lnT>
                    <a:lnB cap="flat" cmpd="sng" w="9525">
                      <a:solidFill>
                        <a:schemeClr val="dk2"/>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1"/>
          <p:cNvSpPr txBox="1"/>
          <p:nvPr>
            <p:ph type="title"/>
          </p:nvPr>
        </p:nvSpPr>
        <p:spPr>
          <a:xfrm>
            <a:off x="311700" y="2228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Buyer persona</a:t>
            </a:r>
            <a:endParaRPr/>
          </a:p>
        </p:txBody>
      </p:sp>
      <p:sp>
        <p:nvSpPr>
          <p:cNvPr id="133" name="Google Shape;133;p21"/>
          <p:cNvSpPr txBox="1"/>
          <p:nvPr>
            <p:ph idx="1" type="body"/>
          </p:nvPr>
        </p:nvSpPr>
        <p:spPr>
          <a:xfrm>
            <a:off x="311700" y="1229150"/>
            <a:ext cx="4876200" cy="2063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34" name="Google Shape;134;p21"/>
          <p:cNvSpPr txBox="1"/>
          <p:nvPr>
            <p:ph idx="12" type="sldNum"/>
          </p:nvPr>
        </p:nvSpPr>
        <p:spPr>
          <a:xfrm>
            <a:off x="8533133" y="4775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35" name="Google Shape;135;p21"/>
          <p:cNvPicPr preferRelativeResize="0"/>
          <p:nvPr/>
        </p:nvPicPr>
        <p:blipFill rotWithShape="1">
          <a:blip r:embed="rId3">
            <a:alphaModFix/>
          </a:blip>
          <a:srcRect b="3524" l="0" r="0" t="21484"/>
          <a:stretch/>
        </p:blipFill>
        <p:spPr>
          <a:xfrm>
            <a:off x="5471825" y="399926"/>
            <a:ext cx="3308044" cy="3721550"/>
          </a:xfrm>
          <a:prstGeom prst="rect">
            <a:avLst/>
          </a:prstGeom>
          <a:noFill/>
          <a:ln>
            <a:noFill/>
          </a:ln>
        </p:spPr>
      </p:pic>
      <p:sp>
        <p:nvSpPr>
          <p:cNvPr id="136" name="Google Shape;136;p21"/>
          <p:cNvSpPr txBox="1"/>
          <p:nvPr/>
        </p:nvSpPr>
        <p:spPr>
          <a:xfrm>
            <a:off x="311700" y="0"/>
            <a:ext cx="2031600" cy="27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00">
                <a:solidFill>
                  <a:srgbClr val="2D3E50"/>
                </a:solidFill>
                <a:latin typeface="Avenir"/>
                <a:ea typeface="Avenir"/>
                <a:cs typeface="Avenir"/>
                <a:sym typeface="Avenir"/>
              </a:rPr>
              <a:t>Objetivo e posicionamento</a:t>
            </a:r>
            <a:endParaRPr b="1" sz="600">
              <a:solidFill>
                <a:srgbClr val="2D3E50"/>
              </a:solidFill>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2D3E50"/>
      </a:dk1>
      <a:lt1>
        <a:srgbClr val="F5F8FA"/>
      </a:lt1>
      <a:dk2>
        <a:srgbClr val="596674"/>
      </a:dk2>
      <a:lt2>
        <a:srgbClr val="E4E6E8"/>
      </a:lt2>
      <a:accent1>
        <a:srgbClr val="FF7A59"/>
      </a:accent1>
      <a:accent2>
        <a:srgbClr val="00BDA5"/>
      </a:accent2>
      <a:accent3>
        <a:srgbClr val="2D3E50"/>
      </a:accent3>
      <a:accent4>
        <a:srgbClr val="F2545B"/>
      </a:accent4>
      <a:accent5>
        <a:srgbClr val="6A78D1"/>
      </a:accent5>
      <a:accent6>
        <a:srgbClr val="F2547D"/>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